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1160125" cy="39592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62" d="100"/>
          <a:sy n="62" d="100"/>
        </p:scale>
        <p:origin x="66" y="15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5016" y="647957"/>
            <a:ext cx="8370094" cy="1378397"/>
          </a:xfrm>
        </p:spPr>
        <p:txBody>
          <a:bodyPr anchor="b"/>
          <a:lstStyle>
            <a:lvl1pPr algn="ctr">
              <a:defRPr sz="346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5016" y="2079510"/>
            <a:ext cx="8370094" cy="955896"/>
          </a:xfrm>
        </p:spPr>
        <p:txBody>
          <a:bodyPr/>
          <a:lstStyle>
            <a:lvl1pPr marL="0" indent="0" algn="ctr">
              <a:buNone/>
              <a:defRPr sz="1386"/>
            </a:lvl1pPr>
            <a:lvl2pPr marL="263942" indent="0" algn="ctr">
              <a:buNone/>
              <a:defRPr sz="1155"/>
            </a:lvl2pPr>
            <a:lvl3pPr marL="527883" indent="0" algn="ctr">
              <a:buNone/>
              <a:defRPr sz="1039"/>
            </a:lvl3pPr>
            <a:lvl4pPr marL="791825" indent="0" algn="ctr">
              <a:buNone/>
              <a:defRPr sz="924"/>
            </a:lvl4pPr>
            <a:lvl5pPr marL="1055766" indent="0" algn="ctr">
              <a:buNone/>
              <a:defRPr sz="924"/>
            </a:lvl5pPr>
            <a:lvl6pPr marL="1319708" indent="0" algn="ctr">
              <a:buNone/>
              <a:defRPr sz="924"/>
            </a:lvl6pPr>
            <a:lvl7pPr marL="1583649" indent="0" algn="ctr">
              <a:buNone/>
              <a:defRPr sz="924"/>
            </a:lvl7pPr>
            <a:lvl8pPr marL="1847591" indent="0" algn="ctr">
              <a:buNone/>
              <a:defRPr sz="924"/>
            </a:lvl8pPr>
            <a:lvl9pPr marL="2111532" indent="0" algn="ctr">
              <a:buNone/>
              <a:defRPr sz="92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A7C3-633C-4A1E-8E71-B7E06AE9BF62}" type="datetimeFigureOut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75AAE-CFE7-48EA-9040-C0CDC17B2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9103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A7C3-633C-4A1E-8E71-B7E06AE9BF62}" type="datetimeFigureOut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75AAE-CFE7-48EA-9040-C0CDC17B2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6822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446" y="987058"/>
            <a:ext cx="9625608" cy="1646927"/>
          </a:xfrm>
        </p:spPr>
        <p:txBody>
          <a:bodyPr anchor="b"/>
          <a:lstStyle>
            <a:lvl1pPr>
              <a:defRPr sz="346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1446" y="2649565"/>
            <a:ext cx="9625608" cy="866080"/>
          </a:xfrm>
        </p:spPr>
        <p:txBody>
          <a:bodyPr/>
          <a:lstStyle>
            <a:lvl1pPr marL="0" indent="0">
              <a:buNone/>
              <a:defRPr sz="1386">
                <a:solidFill>
                  <a:schemeClr val="tx1">
                    <a:tint val="82000"/>
                  </a:schemeClr>
                </a:solidFill>
              </a:defRPr>
            </a:lvl1pPr>
            <a:lvl2pPr marL="263942" indent="0">
              <a:buNone/>
              <a:defRPr sz="1155">
                <a:solidFill>
                  <a:schemeClr val="tx1">
                    <a:tint val="82000"/>
                  </a:schemeClr>
                </a:solidFill>
              </a:defRPr>
            </a:lvl2pPr>
            <a:lvl3pPr marL="527883" indent="0">
              <a:buNone/>
              <a:defRPr sz="1039">
                <a:solidFill>
                  <a:schemeClr val="tx1">
                    <a:tint val="82000"/>
                  </a:schemeClr>
                </a:solidFill>
              </a:defRPr>
            </a:lvl3pPr>
            <a:lvl4pPr marL="791825" indent="0">
              <a:buNone/>
              <a:defRPr sz="924">
                <a:solidFill>
                  <a:schemeClr val="tx1">
                    <a:tint val="82000"/>
                  </a:schemeClr>
                </a:solidFill>
              </a:defRPr>
            </a:lvl4pPr>
            <a:lvl5pPr marL="1055766" indent="0">
              <a:buNone/>
              <a:defRPr sz="924">
                <a:solidFill>
                  <a:schemeClr val="tx1">
                    <a:tint val="82000"/>
                  </a:schemeClr>
                </a:solidFill>
              </a:defRPr>
            </a:lvl5pPr>
            <a:lvl6pPr marL="1319708" indent="0">
              <a:buNone/>
              <a:defRPr sz="924">
                <a:solidFill>
                  <a:schemeClr val="tx1">
                    <a:tint val="82000"/>
                  </a:schemeClr>
                </a:solidFill>
              </a:defRPr>
            </a:lvl6pPr>
            <a:lvl7pPr marL="1583649" indent="0">
              <a:buNone/>
              <a:defRPr sz="924">
                <a:solidFill>
                  <a:schemeClr val="tx1">
                    <a:tint val="82000"/>
                  </a:schemeClr>
                </a:solidFill>
              </a:defRPr>
            </a:lvl7pPr>
            <a:lvl8pPr marL="1847591" indent="0">
              <a:buNone/>
              <a:defRPr sz="924">
                <a:solidFill>
                  <a:schemeClr val="tx1">
                    <a:tint val="82000"/>
                  </a:schemeClr>
                </a:solidFill>
              </a:defRPr>
            </a:lvl8pPr>
            <a:lvl9pPr marL="2111532" indent="0">
              <a:buNone/>
              <a:defRPr sz="92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A7C3-633C-4A1E-8E71-B7E06AE9BF62}" type="datetimeFigureOut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75AAE-CFE7-48EA-9040-C0CDC17B2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0929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7259" y="1053960"/>
            <a:ext cx="4743053" cy="251209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49813" y="1053960"/>
            <a:ext cx="4743053" cy="251209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A7C3-633C-4A1E-8E71-B7E06AE9BF62}" type="datetimeFigureOut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75AAE-CFE7-48EA-9040-C0CDC17B2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7784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712" y="210792"/>
            <a:ext cx="9625608" cy="76526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712" y="970560"/>
            <a:ext cx="4721256" cy="475657"/>
          </a:xfrm>
        </p:spPr>
        <p:txBody>
          <a:bodyPr anchor="b"/>
          <a:lstStyle>
            <a:lvl1pPr marL="0" indent="0">
              <a:buNone/>
              <a:defRPr sz="1386" b="1"/>
            </a:lvl1pPr>
            <a:lvl2pPr marL="263942" indent="0">
              <a:buNone/>
              <a:defRPr sz="1155" b="1"/>
            </a:lvl2pPr>
            <a:lvl3pPr marL="527883" indent="0">
              <a:buNone/>
              <a:defRPr sz="1039" b="1"/>
            </a:lvl3pPr>
            <a:lvl4pPr marL="791825" indent="0">
              <a:buNone/>
              <a:defRPr sz="924" b="1"/>
            </a:lvl4pPr>
            <a:lvl5pPr marL="1055766" indent="0">
              <a:buNone/>
              <a:defRPr sz="924" b="1"/>
            </a:lvl5pPr>
            <a:lvl6pPr marL="1319708" indent="0">
              <a:buNone/>
              <a:defRPr sz="924" b="1"/>
            </a:lvl6pPr>
            <a:lvl7pPr marL="1583649" indent="0">
              <a:buNone/>
              <a:defRPr sz="924" b="1"/>
            </a:lvl7pPr>
            <a:lvl8pPr marL="1847591" indent="0">
              <a:buNone/>
              <a:defRPr sz="924" b="1"/>
            </a:lvl8pPr>
            <a:lvl9pPr marL="2111532" indent="0">
              <a:buNone/>
              <a:defRPr sz="92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712" y="1446217"/>
            <a:ext cx="4721256" cy="212716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49813" y="970560"/>
            <a:ext cx="4744507" cy="475657"/>
          </a:xfrm>
        </p:spPr>
        <p:txBody>
          <a:bodyPr anchor="b"/>
          <a:lstStyle>
            <a:lvl1pPr marL="0" indent="0">
              <a:buNone/>
              <a:defRPr sz="1386" b="1"/>
            </a:lvl1pPr>
            <a:lvl2pPr marL="263942" indent="0">
              <a:buNone/>
              <a:defRPr sz="1155" b="1"/>
            </a:lvl2pPr>
            <a:lvl3pPr marL="527883" indent="0">
              <a:buNone/>
              <a:defRPr sz="1039" b="1"/>
            </a:lvl3pPr>
            <a:lvl4pPr marL="791825" indent="0">
              <a:buNone/>
              <a:defRPr sz="924" b="1"/>
            </a:lvl4pPr>
            <a:lvl5pPr marL="1055766" indent="0">
              <a:buNone/>
              <a:defRPr sz="924" b="1"/>
            </a:lvl5pPr>
            <a:lvl6pPr marL="1319708" indent="0">
              <a:buNone/>
              <a:defRPr sz="924" b="1"/>
            </a:lvl6pPr>
            <a:lvl7pPr marL="1583649" indent="0">
              <a:buNone/>
              <a:defRPr sz="924" b="1"/>
            </a:lvl7pPr>
            <a:lvl8pPr marL="1847591" indent="0">
              <a:buNone/>
              <a:defRPr sz="924" b="1"/>
            </a:lvl8pPr>
            <a:lvl9pPr marL="2111532" indent="0">
              <a:buNone/>
              <a:defRPr sz="92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49813" y="1446217"/>
            <a:ext cx="4744507" cy="212716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A7C3-633C-4A1E-8E71-B7E06AE9BF62}" type="datetimeFigureOut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75AAE-CFE7-48EA-9040-C0CDC17B2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5519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A7C3-633C-4A1E-8E71-B7E06AE9BF62}" type="datetimeFigureOut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75AAE-CFE7-48EA-9040-C0CDC17B2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9957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A7C3-633C-4A1E-8E71-B7E06AE9BF62}" type="datetimeFigureOut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75AAE-CFE7-48EA-9040-C0CDC17B2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5840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713" y="263948"/>
            <a:ext cx="3599430" cy="923819"/>
          </a:xfrm>
        </p:spPr>
        <p:txBody>
          <a:bodyPr anchor="b"/>
          <a:lstStyle>
            <a:lvl1pPr>
              <a:defRPr sz="184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4507" y="570055"/>
            <a:ext cx="5649813" cy="2813616"/>
          </a:xfrm>
        </p:spPr>
        <p:txBody>
          <a:bodyPr/>
          <a:lstStyle>
            <a:lvl1pPr>
              <a:defRPr sz="1847"/>
            </a:lvl1pPr>
            <a:lvl2pPr>
              <a:defRPr sz="1616"/>
            </a:lvl2pPr>
            <a:lvl3pPr>
              <a:defRPr sz="1386"/>
            </a:lvl3pPr>
            <a:lvl4pPr>
              <a:defRPr sz="1155"/>
            </a:lvl4pPr>
            <a:lvl5pPr>
              <a:defRPr sz="1155"/>
            </a:lvl5pPr>
            <a:lvl6pPr>
              <a:defRPr sz="1155"/>
            </a:lvl6pPr>
            <a:lvl7pPr>
              <a:defRPr sz="1155"/>
            </a:lvl7pPr>
            <a:lvl8pPr>
              <a:defRPr sz="1155"/>
            </a:lvl8pPr>
            <a:lvl9pPr>
              <a:defRPr sz="115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713" y="1187768"/>
            <a:ext cx="3599430" cy="2200486"/>
          </a:xfrm>
        </p:spPr>
        <p:txBody>
          <a:bodyPr/>
          <a:lstStyle>
            <a:lvl1pPr marL="0" indent="0">
              <a:buNone/>
              <a:defRPr sz="924"/>
            </a:lvl1pPr>
            <a:lvl2pPr marL="263942" indent="0">
              <a:buNone/>
              <a:defRPr sz="808"/>
            </a:lvl2pPr>
            <a:lvl3pPr marL="527883" indent="0">
              <a:buNone/>
              <a:defRPr sz="693"/>
            </a:lvl3pPr>
            <a:lvl4pPr marL="791825" indent="0">
              <a:buNone/>
              <a:defRPr sz="577"/>
            </a:lvl4pPr>
            <a:lvl5pPr marL="1055766" indent="0">
              <a:buNone/>
              <a:defRPr sz="577"/>
            </a:lvl5pPr>
            <a:lvl6pPr marL="1319708" indent="0">
              <a:buNone/>
              <a:defRPr sz="577"/>
            </a:lvl6pPr>
            <a:lvl7pPr marL="1583649" indent="0">
              <a:buNone/>
              <a:defRPr sz="577"/>
            </a:lvl7pPr>
            <a:lvl8pPr marL="1847591" indent="0">
              <a:buNone/>
              <a:defRPr sz="577"/>
            </a:lvl8pPr>
            <a:lvl9pPr marL="2111532" indent="0">
              <a:buNone/>
              <a:defRPr sz="577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A7C3-633C-4A1E-8E71-B7E06AE9BF62}" type="datetimeFigureOut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75AAE-CFE7-48EA-9040-C0CDC17B2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8525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713" y="263948"/>
            <a:ext cx="3599430" cy="923819"/>
          </a:xfrm>
        </p:spPr>
        <p:txBody>
          <a:bodyPr anchor="b"/>
          <a:lstStyle>
            <a:lvl1pPr>
              <a:defRPr sz="184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44507" y="570055"/>
            <a:ext cx="5649813" cy="2813616"/>
          </a:xfrm>
        </p:spPr>
        <p:txBody>
          <a:bodyPr anchor="t"/>
          <a:lstStyle>
            <a:lvl1pPr marL="0" indent="0">
              <a:buNone/>
              <a:defRPr sz="1847"/>
            </a:lvl1pPr>
            <a:lvl2pPr marL="263942" indent="0">
              <a:buNone/>
              <a:defRPr sz="1616"/>
            </a:lvl2pPr>
            <a:lvl3pPr marL="527883" indent="0">
              <a:buNone/>
              <a:defRPr sz="1386"/>
            </a:lvl3pPr>
            <a:lvl4pPr marL="791825" indent="0">
              <a:buNone/>
              <a:defRPr sz="1155"/>
            </a:lvl4pPr>
            <a:lvl5pPr marL="1055766" indent="0">
              <a:buNone/>
              <a:defRPr sz="1155"/>
            </a:lvl5pPr>
            <a:lvl6pPr marL="1319708" indent="0">
              <a:buNone/>
              <a:defRPr sz="1155"/>
            </a:lvl6pPr>
            <a:lvl7pPr marL="1583649" indent="0">
              <a:buNone/>
              <a:defRPr sz="1155"/>
            </a:lvl7pPr>
            <a:lvl8pPr marL="1847591" indent="0">
              <a:buNone/>
              <a:defRPr sz="1155"/>
            </a:lvl8pPr>
            <a:lvl9pPr marL="2111532" indent="0">
              <a:buNone/>
              <a:defRPr sz="1155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713" y="1187768"/>
            <a:ext cx="3599430" cy="2200486"/>
          </a:xfrm>
        </p:spPr>
        <p:txBody>
          <a:bodyPr/>
          <a:lstStyle>
            <a:lvl1pPr marL="0" indent="0">
              <a:buNone/>
              <a:defRPr sz="924"/>
            </a:lvl1pPr>
            <a:lvl2pPr marL="263942" indent="0">
              <a:buNone/>
              <a:defRPr sz="808"/>
            </a:lvl2pPr>
            <a:lvl3pPr marL="527883" indent="0">
              <a:buNone/>
              <a:defRPr sz="693"/>
            </a:lvl3pPr>
            <a:lvl4pPr marL="791825" indent="0">
              <a:buNone/>
              <a:defRPr sz="577"/>
            </a:lvl4pPr>
            <a:lvl5pPr marL="1055766" indent="0">
              <a:buNone/>
              <a:defRPr sz="577"/>
            </a:lvl5pPr>
            <a:lvl6pPr marL="1319708" indent="0">
              <a:buNone/>
              <a:defRPr sz="577"/>
            </a:lvl6pPr>
            <a:lvl7pPr marL="1583649" indent="0">
              <a:buNone/>
              <a:defRPr sz="577"/>
            </a:lvl7pPr>
            <a:lvl8pPr marL="1847591" indent="0">
              <a:buNone/>
              <a:defRPr sz="577"/>
            </a:lvl8pPr>
            <a:lvl9pPr marL="2111532" indent="0">
              <a:buNone/>
              <a:defRPr sz="577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A7C3-633C-4A1E-8E71-B7E06AE9BF62}" type="datetimeFigureOut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75AAE-CFE7-48EA-9040-C0CDC17B2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1323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A7C3-633C-4A1E-8E71-B7E06AE9BF62}" type="datetimeFigureOut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75AAE-CFE7-48EA-9040-C0CDC17B2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3010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6464" y="210792"/>
            <a:ext cx="2406402" cy="335526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7259" y="210792"/>
            <a:ext cx="7079704" cy="335526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A7C3-633C-4A1E-8E71-B7E06AE9BF62}" type="datetimeFigureOut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75AAE-CFE7-48EA-9040-C0CDC17B2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1509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7259" y="210792"/>
            <a:ext cx="9625608" cy="76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259" y="1053960"/>
            <a:ext cx="9625608" cy="25120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259" y="3669615"/>
            <a:ext cx="2511028" cy="2107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9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2EA7C3-633C-4A1E-8E71-B7E06AE9BF62}" type="datetimeFigureOut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96792" y="3669615"/>
            <a:ext cx="3766542" cy="2107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9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1838" y="3669615"/>
            <a:ext cx="2511028" cy="2107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9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D75AAE-CFE7-48EA-9040-C0CDC17B2D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1919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27883" rtl="0" eaLnBrk="1" latinLnBrk="1" hangingPunct="1">
        <a:lnSpc>
          <a:spcPct val="90000"/>
        </a:lnSpc>
        <a:spcBef>
          <a:spcPct val="0"/>
        </a:spcBef>
        <a:buNone/>
        <a:defRPr sz="25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1971" indent="-131971" algn="l" defTabSz="527883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1616" kern="1200">
          <a:solidFill>
            <a:schemeClr val="tx1"/>
          </a:solidFill>
          <a:latin typeface="+mn-lt"/>
          <a:ea typeface="+mn-ea"/>
          <a:cs typeface="+mn-cs"/>
        </a:defRPr>
      </a:lvl1pPr>
      <a:lvl2pPr marL="395912" indent="-131971" algn="l" defTabSz="527883" rtl="0" eaLnBrk="1" latinLnBrk="1" hangingPunct="1">
        <a:lnSpc>
          <a:spcPct val="90000"/>
        </a:lnSpc>
        <a:spcBef>
          <a:spcPts val="289"/>
        </a:spcBef>
        <a:buFont typeface="Arial" panose="020B0604020202020204" pitchFamily="34" charset="0"/>
        <a:buChar char="•"/>
        <a:defRPr sz="1386" kern="1200">
          <a:solidFill>
            <a:schemeClr val="tx1"/>
          </a:solidFill>
          <a:latin typeface="+mn-lt"/>
          <a:ea typeface="+mn-ea"/>
          <a:cs typeface="+mn-cs"/>
        </a:defRPr>
      </a:lvl2pPr>
      <a:lvl3pPr marL="659854" indent="-131971" algn="l" defTabSz="527883" rtl="0" eaLnBrk="1" latinLnBrk="1" hangingPunct="1">
        <a:lnSpc>
          <a:spcPct val="90000"/>
        </a:lnSpc>
        <a:spcBef>
          <a:spcPts val="289"/>
        </a:spcBef>
        <a:buFont typeface="Arial" panose="020B0604020202020204" pitchFamily="34" charset="0"/>
        <a:buChar char="•"/>
        <a:defRPr sz="1155" kern="1200">
          <a:solidFill>
            <a:schemeClr val="tx1"/>
          </a:solidFill>
          <a:latin typeface="+mn-lt"/>
          <a:ea typeface="+mn-ea"/>
          <a:cs typeface="+mn-cs"/>
        </a:defRPr>
      </a:lvl3pPr>
      <a:lvl4pPr marL="923795" indent="-131971" algn="l" defTabSz="527883" rtl="0" eaLnBrk="1" latinLnBrk="1" hangingPunct="1">
        <a:lnSpc>
          <a:spcPct val="90000"/>
        </a:lnSpc>
        <a:spcBef>
          <a:spcPts val="289"/>
        </a:spcBef>
        <a:buFont typeface="Arial" panose="020B0604020202020204" pitchFamily="34" charset="0"/>
        <a:buChar char="•"/>
        <a:defRPr sz="1039" kern="1200">
          <a:solidFill>
            <a:schemeClr val="tx1"/>
          </a:solidFill>
          <a:latin typeface="+mn-lt"/>
          <a:ea typeface="+mn-ea"/>
          <a:cs typeface="+mn-cs"/>
        </a:defRPr>
      </a:lvl4pPr>
      <a:lvl5pPr marL="1187737" indent="-131971" algn="l" defTabSz="527883" rtl="0" eaLnBrk="1" latinLnBrk="1" hangingPunct="1">
        <a:lnSpc>
          <a:spcPct val="90000"/>
        </a:lnSpc>
        <a:spcBef>
          <a:spcPts val="289"/>
        </a:spcBef>
        <a:buFont typeface="Arial" panose="020B0604020202020204" pitchFamily="34" charset="0"/>
        <a:buChar char="•"/>
        <a:defRPr sz="1039" kern="1200">
          <a:solidFill>
            <a:schemeClr val="tx1"/>
          </a:solidFill>
          <a:latin typeface="+mn-lt"/>
          <a:ea typeface="+mn-ea"/>
          <a:cs typeface="+mn-cs"/>
        </a:defRPr>
      </a:lvl5pPr>
      <a:lvl6pPr marL="1451679" indent="-131971" algn="l" defTabSz="527883" rtl="0" eaLnBrk="1" latinLnBrk="1" hangingPunct="1">
        <a:lnSpc>
          <a:spcPct val="90000"/>
        </a:lnSpc>
        <a:spcBef>
          <a:spcPts val="289"/>
        </a:spcBef>
        <a:buFont typeface="Arial" panose="020B0604020202020204" pitchFamily="34" charset="0"/>
        <a:buChar char="•"/>
        <a:defRPr sz="1039" kern="1200">
          <a:solidFill>
            <a:schemeClr val="tx1"/>
          </a:solidFill>
          <a:latin typeface="+mn-lt"/>
          <a:ea typeface="+mn-ea"/>
          <a:cs typeface="+mn-cs"/>
        </a:defRPr>
      </a:lvl6pPr>
      <a:lvl7pPr marL="1715620" indent="-131971" algn="l" defTabSz="527883" rtl="0" eaLnBrk="1" latinLnBrk="1" hangingPunct="1">
        <a:lnSpc>
          <a:spcPct val="90000"/>
        </a:lnSpc>
        <a:spcBef>
          <a:spcPts val="289"/>
        </a:spcBef>
        <a:buFont typeface="Arial" panose="020B0604020202020204" pitchFamily="34" charset="0"/>
        <a:buChar char="•"/>
        <a:defRPr sz="1039" kern="1200">
          <a:solidFill>
            <a:schemeClr val="tx1"/>
          </a:solidFill>
          <a:latin typeface="+mn-lt"/>
          <a:ea typeface="+mn-ea"/>
          <a:cs typeface="+mn-cs"/>
        </a:defRPr>
      </a:lvl7pPr>
      <a:lvl8pPr marL="1979562" indent="-131971" algn="l" defTabSz="527883" rtl="0" eaLnBrk="1" latinLnBrk="1" hangingPunct="1">
        <a:lnSpc>
          <a:spcPct val="90000"/>
        </a:lnSpc>
        <a:spcBef>
          <a:spcPts val="289"/>
        </a:spcBef>
        <a:buFont typeface="Arial" panose="020B0604020202020204" pitchFamily="34" charset="0"/>
        <a:buChar char="•"/>
        <a:defRPr sz="1039" kern="1200">
          <a:solidFill>
            <a:schemeClr val="tx1"/>
          </a:solidFill>
          <a:latin typeface="+mn-lt"/>
          <a:ea typeface="+mn-ea"/>
          <a:cs typeface="+mn-cs"/>
        </a:defRPr>
      </a:lvl8pPr>
      <a:lvl9pPr marL="2243503" indent="-131971" algn="l" defTabSz="527883" rtl="0" eaLnBrk="1" latinLnBrk="1" hangingPunct="1">
        <a:lnSpc>
          <a:spcPct val="90000"/>
        </a:lnSpc>
        <a:spcBef>
          <a:spcPts val="289"/>
        </a:spcBef>
        <a:buFont typeface="Arial" panose="020B0604020202020204" pitchFamily="34" charset="0"/>
        <a:buChar char="•"/>
        <a:defRPr sz="10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7883" rtl="0" eaLnBrk="1" latinLnBrk="1" hangingPunct="1">
        <a:defRPr sz="1039" kern="1200">
          <a:solidFill>
            <a:schemeClr val="tx1"/>
          </a:solidFill>
          <a:latin typeface="+mn-lt"/>
          <a:ea typeface="+mn-ea"/>
          <a:cs typeface="+mn-cs"/>
        </a:defRPr>
      </a:lvl1pPr>
      <a:lvl2pPr marL="263942" algn="l" defTabSz="527883" rtl="0" eaLnBrk="1" latinLnBrk="1" hangingPunct="1">
        <a:defRPr sz="1039" kern="1200">
          <a:solidFill>
            <a:schemeClr val="tx1"/>
          </a:solidFill>
          <a:latin typeface="+mn-lt"/>
          <a:ea typeface="+mn-ea"/>
          <a:cs typeface="+mn-cs"/>
        </a:defRPr>
      </a:lvl2pPr>
      <a:lvl3pPr marL="527883" algn="l" defTabSz="527883" rtl="0" eaLnBrk="1" latinLnBrk="1" hangingPunct="1">
        <a:defRPr sz="1039" kern="1200">
          <a:solidFill>
            <a:schemeClr val="tx1"/>
          </a:solidFill>
          <a:latin typeface="+mn-lt"/>
          <a:ea typeface="+mn-ea"/>
          <a:cs typeface="+mn-cs"/>
        </a:defRPr>
      </a:lvl3pPr>
      <a:lvl4pPr marL="791825" algn="l" defTabSz="527883" rtl="0" eaLnBrk="1" latinLnBrk="1" hangingPunct="1">
        <a:defRPr sz="1039" kern="1200">
          <a:solidFill>
            <a:schemeClr val="tx1"/>
          </a:solidFill>
          <a:latin typeface="+mn-lt"/>
          <a:ea typeface="+mn-ea"/>
          <a:cs typeface="+mn-cs"/>
        </a:defRPr>
      </a:lvl4pPr>
      <a:lvl5pPr marL="1055766" algn="l" defTabSz="527883" rtl="0" eaLnBrk="1" latinLnBrk="1" hangingPunct="1">
        <a:defRPr sz="1039" kern="1200">
          <a:solidFill>
            <a:schemeClr val="tx1"/>
          </a:solidFill>
          <a:latin typeface="+mn-lt"/>
          <a:ea typeface="+mn-ea"/>
          <a:cs typeface="+mn-cs"/>
        </a:defRPr>
      </a:lvl5pPr>
      <a:lvl6pPr marL="1319708" algn="l" defTabSz="527883" rtl="0" eaLnBrk="1" latinLnBrk="1" hangingPunct="1">
        <a:defRPr sz="1039" kern="1200">
          <a:solidFill>
            <a:schemeClr val="tx1"/>
          </a:solidFill>
          <a:latin typeface="+mn-lt"/>
          <a:ea typeface="+mn-ea"/>
          <a:cs typeface="+mn-cs"/>
        </a:defRPr>
      </a:lvl6pPr>
      <a:lvl7pPr marL="1583649" algn="l" defTabSz="527883" rtl="0" eaLnBrk="1" latinLnBrk="1" hangingPunct="1">
        <a:defRPr sz="1039" kern="1200">
          <a:solidFill>
            <a:schemeClr val="tx1"/>
          </a:solidFill>
          <a:latin typeface="+mn-lt"/>
          <a:ea typeface="+mn-ea"/>
          <a:cs typeface="+mn-cs"/>
        </a:defRPr>
      </a:lvl7pPr>
      <a:lvl8pPr marL="1847591" algn="l" defTabSz="527883" rtl="0" eaLnBrk="1" latinLnBrk="1" hangingPunct="1">
        <a:defRPr sz="1039" kern="1200">
          <a:solidFill>
            <a:schemeClr val="tx1"/>
          </a:solidFill>
          <a:latin typeface="+mn-lt"/>
          <a:ea typeface="+mn-ea"/>
          <a:cs typeface="+mn-cs"/>
        </a:defRPr>
      </a:lvl8pPr>
      <a:lvl9pPr marL="2111532" algn="l" defTabSz="527883" rtl="0" eaLnBrk="1" latinLnBrk="1" hangingPunct="1">
        <a:defRPr sz="103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6171694E-DDD1-F892-0A40-D1A64D0E89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333288"/>
              </p:ext>
            </p:extLst>
          </p:nvPr>
        </p:nvGraphicFramePr>
        <p:xfrm>
          <a:off x="361045" y="345843"/>
          <a:ext cx="10363782" cy="3404745"/>
        </p:xfrm>
        <a:graphic>
          <a:graphicData uri="http://schemas.openxmlformats.org/drawingml/2006/table">
            <a:tbl>
              <a:tblPr firstRow="1" firstCol="1" bandRow="1"/>
              <a:tblGrid>
                <a:gridCol w="1760837">
                  <a:extLst>
                    <a:ext uri="{9D8B030D-6E8A-4147-A177-3AD203B41FA5}">
                      <a16:colId xmlns:a16="http://schemas.microsoft.com/office/drawing/2014/main" val="3771713008"/>
                    </a:ext>
                  </a:extLst>
                </a:gridCol>
                <a:gridCol w="2086706">
                  <a:extLst>
                    <a:ext uri="{9D8B030D-6E8A-4147-A177-3AD203B41FA5}">
                      <a16:colId xmlns:a16="http://schemas.microsoft.com/office/drawing/2014/main" val="1972138622"/>
                    </a:ext>
                  </a:extLst>
                </a:gridCol>
                <a:gridCol w="1495568">
                  <a:extLst>
                    <a:ext uri="{9D8B030D-6E8A-4147-A177-3AD203B41FA5}">
                      <a16:colId xmlns:a16="http://schemas.microsoft.com/office/drawing/2014/main" val="502447664"/>
                    </a:ext>
                  </a:extLst>
                </a:gridCol>
                <a:gridCol w="2589802">
                  <a:extLst>
                    <a:ext uri="{9D8B030D-6E8A-4147-A177-3AD203B41FA5}">
                      <a16:colId xmlns:a16="http://schemas.microsoft.com/office/drawing/2014/main" val="2763723663"/>
                    </a:ext>
                  </a:extLst>
                </a:gridCol>
                <a:gridCol w="2430869">
                  <a:extLst>
                    <a:ext uri="{9D8B030D-6E8A-4147-A177-3AD203B41FA5}">
                      <a16:colId xmlns:a16="http://schemas.microsoft.com/office/drawing/2014/main" val="1342613366"/>
                    </a:ext>
                  </a:extLst>
                </a:gridCol>
              </a:tblGrid>
              <a:tr h="680949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Variable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β coefficient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SE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95% CI for β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p-value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068945"/>
                  </a:ext>
                </a:extLst>
              </a:tr>
              <a:tr h="680949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Intercept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-0.635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0.597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-1.805 to 0.534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0.287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692418"/>
                  </a:ext>
                </a:extLst>
              </a:tr>
              <a:tr h="680949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AUC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0.766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0.683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-0.573 to 2.106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0.262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799050"/>
                  </a:ext>
                </a:extLst>
              </a:tr>
              <a:tr h="680949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Growth rate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0.841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0.710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-0.550 to 2.233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0.236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1868161"/>
                  </a:ext>
                </a:extLst>
              </a:tr>
              <a:tr h="680949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TNM score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0.674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0.736</a:t>
                      </a:r>
                      <a:endParaRPr lang="ko-KR" sz="2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-0.768 to 2.116</a:t>
                      </a:r>
                      <a:endParaRPr lang="ko-KR" sz="2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0.360</a:t>
                      </a:r>
                      <a:endParaRPr lang="ko-KR" sz="2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8081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5939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45</Words>
  <Application>Microsoft Office PowerPoint</Application>
  <PresentationFormat>사용자 지정</PresentationFormat>
  <Paragraphs>25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Aptos</vt:lpstr>
      <vt:lpstr>Aptos Display</vt:lpstr>
      <vt:lpstr>Arial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이상윤</dc:creator>
  <cp:lastModifiedBy>소희 신</cp:lastModifiedBy>
  <cp:revision>4</cp:revision>
  <dcterms:created xsi:type="dcterms:W3CDTF">2026-04-18T09:26:19Z</dcterms:created>
  <dcterms:modified xsi:type="dcterms:W3CDTF">2026-06-21T00:29:14Z</dcterms:modified>
</cp:coreProperties>
</file>