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ka Bergman" initials="EB" lastIdx="1" clrIdx="0">
    <p:extLst>
      <p:ext uri="{19B8F6BF-5375-455C-9EA6-DF929625EA0E}">
        <p15:presenceInfo xmlns:p15="http://schemas.microsoft.com/office/powerpoint/2012/main" userId="0744071e1f34c91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78" autoAdjust="0"/>
    <p:restoredTop sz="94660"/>
  </p:normalViewPr>
  <p:slideViewPr>
    <p:cSldViewPr snapToGrid="0">
      <p:cViewPr varScale="1">
        <p:scale>
          <a:sx n="86" d="100"/>
          <a:sy n="86" d="100"/>
        </p:scale>
        <p:origin x="91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  <a:endParaRPr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328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006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20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655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082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294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401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498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393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83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7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407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upp 40"/>
          <p:cNvGrpSpPr/>
          <p:nvPr/>
        </p:nvGrpSpPr>
        <p:grpSpPr>
          <a:xfrm>
            <a:off x="989796" y="751374"/>
            <a:ext cx="4586840" cy="5821206"/>
            <a:chOff x="305766" y="-113668"/>
            <a:chExt cx="6012093" cy="6872911"/>
          </a:xfrm>
        </p:grpSpPr>
        <p:pic>
          <p:nvPicPr>
            <p:cNvPr id="4" name="Bildobjekt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43"/>
            <a:stretch/>
          </p:blipFill>
          <p:spPr>
            <a:xfrm>
              <a:off x="2190110" y="515858"/>
              <a:ext cx="3752230" cy="6243385"/>
            </a:xfrm>
            <a:prstGeom prst="rect">
              <a:avLst/>
            </a:prstGeom>
          </p:spPr>
        </p:pic>
        <p:sp>
          <p:nvSpPr>
            <p:cNvPr id="5" name="textruta 4"/>
            <p:cNvSpPr txBox="1"/>
            <p:nvPr/>
          </p:nvSpPr>
          <p:spPr>
            <a:xfrm>
              <a:off x="3340658" y="1312565"/>
              <a:ext cx="838060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12 (3%)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ruta 5"/>
            <p:cNvSpPr txBox="1"/>
            <p:nvPr/>
          </p:nvSpPr>
          <p:spPr>
            <a:xfrm>
              <a:off x="3405882" y="638500"/>
              <a:ext cx="838060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24 (5%)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ruta 6"/>
            <p:cNvSpPr txBox="1"/>
            <p:nvPr/>
          </p:nvSpPr>
          <p:spPr>
            <a:xfrm>
              <a:off x="2597307" y="991860"/>
              <a:ext cx="857802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17 (4%)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ruta 7"/>
            <p:cNvSpPr txBox="1"/>
            <p:nvPr/>
          </p:nvSpPr>
          <p:spPr>
            <a:xfrm>
              <a:off x="4273019" y="1038315"/>
              <a:ext cx="845344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6 (1%)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ruta 8"/>
            <p:cNvSpPr txBox="1"/>
            <p:nvPr/>
          </p:nvSpPr>
          <p:spPr>
            <a:xfrm>
              <a:off x="1905789" y="1731469"/>
              <a:ext cx="808612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7 (2%)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ruta 9"/>
            <p:cNvSpPr txBox="1"/>
            <p:nvPr/>
          </p:nvSpPr>
          <p:spPr>
            <a:xfrm>
              <a:off x="4165992" y="1610834"/>
              <a:ext cx="770792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5 (1%)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ruta 10"/>
            <p:cNvSpPr txBox="1"/>
            <p:nvPr/>
          </p:nvSpPr>
          <p:spPr>
            <a:xfrm>
              <a:off x="2558107" y="1620851"/>
              <a:ext cx="959555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9 (2%)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ruta 11"/>
            <p:cNvSpPr txBox="1"/>
            <p:nvPr/>
          </p:nvSpPr>
          <p:spPr>
            <a:xfrm>
              <a:off x="1948697" y="2224341"/>
              <a:ext cx="826068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15 (3%)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ruta 12"/>
            <p:cNvSpPr txBox="1"/>
            <p:nvPr/>
          </p:nvSpPr>
          <p:spPr>
            <a:xfrm>
              <a:off x="3200540" y="2427391"/>
              <a:ext cx="879777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17 (4%)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ruta 13"/>
            <p:cNvSpPr txBox="1"/>
            <p:nvPr/>
          </p:nvSpPr>
          <p:spPr>
            <a:xfrm>
              <a:off x="3957575" y="2502575"/>
              <a:ext cx="883913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14 (3%)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ruta 14"/>
            <p:cNvSpPr txBox="1"/>
            <p:nvPr/>
          </p:nvSpPr>
          <p:spPr>
            <a:xfrm>
              <a:off x="2568558" y="2590156"/>
              <a:ext cx="846719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20 (5%)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ruta 15"/>
            <p:cNvSpPr txBox="1"/>
            <p:nvPr/>
          </p:nvSpPr>
          <p:spPr>
            <a:xfrm>
              <a:off x="1877510" y="2862692"/>
              <a:ext cx="1030813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76 (17%)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ruta 16"/>
            <p:cNvSpPr txBox="1"/>
            <p:nvPr/>
          </p:nvSpPr>
          <p:spPr>
            <a:xfrm>
              <a:off x="2094301" y="4237045"/>
              <a:ext cx="948515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62 (14%)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ruta 17"/>
            <p:cNvSpPr txBox="1"/>
            <p:nvPr/>
          </p:nvSpPr>
          <p:spPr>
            <a:xfrm>
              <a:off x="2500364" y="3968220"/>
              <a:ext cx="958836" cy="4360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16 (4%)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ruta 18"/>
            <p:cNvSpPr txBox="1"/>
            <p:nvPr/>
          </p:nvSpPr>
          <p:spPr>
            <a:xfrm>
              <a:off x="3095585" y="3818237"/>
              <a:ext cx="901461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11 (2%)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ruta 19"/>
            <p:cNvSpPr txBox="1"/>
            <p:nvPr/>
          </p:nvSpPr>
          <p:spPr>
            <a:xfrm>
              <a:off x="3680882" y="3947989"/>
              <a:ext cx="823945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20 (5%)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ruta 20"/>
            <p:cNvSpPr txBox="1"/>
            <p:nvPr/>
          </p:nvSpPr>
          <p:spPr>
            <a:xfrm>
              <a:off x="4887980" y="3789177"/>
              <a:ext cx="902979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48 (11%)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ruta 21"/>
            <p:cNvSpPr txBox="1"/>
            <p:nvPr/>
          </p:nvSpPr>
          <p:spPr>
            <a:xfrm>
              <a:off x="5234800" y="3076243"/>
              <a:ext cx="875986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15 (3%)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ruta 22"/>
            <p:cNvSpPr txBox="1"/>
            <p:nvPr/>
          </p:nvSpPr>
          <p:spPr>
            <a:xfrm>
              <a:off x="4317916" y="4664851"/>
              <a:ext cx="902979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22 (5%)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ruta 23"/>
            <p:cNvSpPr txBox="1"/>
            <p:nvPr/>
          </p:nvSpPr>
          <p:spPr>
            <a:xfrm>
              <a:off x="3304784" y="5523401"/>
              <a:ext cx="968306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18 (4%)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ihandsfigur 24"/>
            <p:cNvSpPr/>
            <p:nvPr/>
          </p:nvSpPr>
          <p:spPr>
            <a:xfrm>
              <a:off x="2482850" y="4806950"/>
              <a:ext cx="1692275" cy="1101725"/>
            </a:xfrm>
            <a:custGeom>
              <a:avLst/>
              <a:gdLst>
                <a:gd name="connsiteX0" fmla="*/ 1692275 w 1692275"/>
                <a:gd name="connsiteY0" fmla="*/ 390525 h 1101725"/>
                <a:gd name="connsiteX1" fmla="*/ 1587500 w 1692275"/>
                <a:gd name="connsiteY1" fmla="*/ 298450 h 1101725"/>
                <a:gd name="connsiteX2" fmla="*/ 1546225 w 1692275"/>
                <a:gd name="connsiteY2" fmla="*/ 184150 h 1101725"/>
                <a:gd name="connsiteX3" fmla="*/ 1530350 w 1692275"/>
                <a:gd name="connsiteY3" fmla="*/ 50800 h 1101725"/>
                <a:gd name="connsiteX4" fmla="*/ 1504950 w 1692275"/>
                <a:gd name="connsiteY4" fmla="*/ 6350 h 1101725"/>
                <a:gd name="connsiteX5" fmla="*/ 1435100 w 1692275"/>
                <a:gd name="connsiteY5" fmla="*/ 0 h 1101725"/>
                <a:gd name="connsiteX6" fmla="*/ 1336675 w 1692275"/>
                <a:gd name="connsiteY6" fmla="*/ 38100 h 1101725"/>
                <a:gd name="connsiteX7" fmla="*/ 1279525 w 1692275"/>
                <a:gd name="connsiteY7" fmla="*/ 82550 h 1101725"/>
                <a:gd name="connsiteX8" fmla="*/ 1295400 w 1692275"/>
                <a:gd name="connsiteY8" fmla="*/ 155575 h 1101725"/>
                <a:gd name="connsiteX9" fmla="*/ 1152525 w 1692275"/>
                <a:gd name="connsiteY9" fmla="*/ 104775 h 1101725"/>
                <a:gd name="connsiteX10" fmla="*/ 1060450 w 1692275"/>
                <a:gd name="connsiteY10" fmla="*/ 95250 h 1101725"/>
                <a:gd name="connsiteX11" fmla="*/ 1031875 w 1692275"/>
                <a:gd name="connsiteY11" fmla="*/ 130175 h 1101725"/>
                <a:gd name="connsiteX12" fmla="*/ 1012825 w 1692275"/>
                <a:gd name="connsiteY12" fmla="*/ 206375 h 1101725"/>
                <a:gd name="connsiteX13" fmla="*/ 942975 w 1692275"/>
                <a:gd name="connsiteY13" fmla="*/ 158750 h 1101725"/>
                <a:gd name="connsiteX14" fmla="*/ 904875 w 1692275"/>
                <a:gd name="connsiteY14" fmla="*/ 107950 h 1101725"/>
                <a:gd name="connsiteX15" fmla="*/ 768350 w 1692275"/>
                <a:gd name="connsiteY15" fmla="*/ 60325 h 1101725"/>
                <a:gd name="connsiteX16" fmla="*/ 666750 w 1692275"/>
                <a:gd name="connsiteY16" fmla="*/ 44450 h 1101725"/>
                <a:gd name="connsiteX17" fmla="*/ 546100 w 1692275"/>
                <a:gd name="connsiteY17" fmla="*/ 12700 h 1101725"/>
                <a:gd name="connsiteX18" fmla="*/ 504825 w 1692275"/>
                <a:gd name="connsiteY18" fmla="*/ 41275 h 1101725"/>
                <a:gd name="connsiteX19" fmla="*/ 390525 w 1692275"/>
                <a:gd name="connsiteY19" fmla="*/ 41275 h 1101725"/>
                <a:gd name="connsiteX20" fmla="*/ 193675 w 1692275"/>
                <a:gd name="connsiteY20" fmla="*/ 117475 h 1101725"/>
                <a:gd name="connsiteX21" fmla="*/ 88900 w 1692275"/>
                <a:gd name="connsiteY21" fmla="*/ 219075 h 1101725"/>
                <a:gd name="connsiteX22" fmla="*/ 88900 w 1692275"/>
                <a:gd name="connsiteY22" fmla="*/ 355600 h 1101725"/>
                <a:gd name="connsiteX23" fmla="*/ 142875 w 1692275"/>
                <a:gd name="connsiteY23" fmla="*/ 393700 h 1101725"/>
                <a:gd name="connsiteX24" fmla="*/ 31750 w 1692275"/>
                <a:gd name="connsiteY24" fmla="*/ 425450 h 1101725"/>
                <a:gd name="connsiteX25" fmla="*/ 22225 w 1692275"/>
                <a:gd name="connsiteY25" fmla="*/ 504825 h 1101725"/>
                <a:gd name="connsiteX26" fmla="*/ 41275 w 1692275"/>
                <a:gd name="connsiteY26" fmla="*/ 619125 h 1101725"/>
                <a:gd name="connsiteX27" fmla="*/ 0 w 1692275"/>
                <a:gd name="connsiteY27" fmla="*/ 688975 h 1101725"/>
                <a:gd name="connsiteX28" fmla="*/ 12700 w 1692275"/>
                <a:gd name="connsiteY28" fmla="*/ 857250 h 1101725"/>
                <a:gd name="connsiteX29" fmla="*/ 88900 w 1692275"/>
                <a:gd name="connsiteY29" fmla="*/ 923925 h 1101725"/>
                <a:gd name="connsiteX30" fmla="*/ 180975 w 1692275"/>
                <a:gd name="connsiteY30" fmla="*/ 952500 h 1101725"/>
                <a:gd name="connsiteX31" fmla="*/ 215900 w 1692275"/>
                <a:gd name="connsiteY31" fmla="*/ 955675 h 1101725"/>
                <a:gd name="connsiteX32" fmla="*/ 327025 w 1692275"/>
                <a:gd name="connsiteY32" fmla="*/ 1009650 h 1101725"/>
                <a:gd name="connsiteX33" fmla="*/ 476250 w 1692275"/>
                <a:gd name="connsiteY33" fmla="*/ 1076325 h 1101725"/>
                <a:gd name="connsiteX34" fmla="*/ 590550 w 1692275"/>
                <a:gd name="connsiteY34" fmla="*/ 1101725 h 1101725"/>
                <a:gd name="connsiteX35" fmla="*/ 774700 w 1692275"/>
                <a:gd name="connsiteY35" fmla="*/ 1092200 h 1101725"/>
                <a:gd name="connsiteX36" fmla="*/ 806450 w 1692275"/>
                <a:gd name="connsiteY36" fmla="*/ 1060450 h 1101725"/>
                <a:gd name="connsiteX37" fmla="*/ 812800 w 1692275"/>
                <a:gd name="connsiteY37" fmla="*/ 933450 h 1101725"/>
                <a:gd name="connsiteX38" fmla="*/ 809625 w 1692275"/>
                <a:gd name="connsiteY38" fmla="*/ 841375 h 1101725"/>
                <a:gd name="connsiteX39" fmla="*/ 806450 w 1692275"/>
                <a:gd name="connsiteY39" fmla="*/ 806450 h 1101725"/>
                <a:gd name="connsiteX40" fmla="*/ 933450 w 1692275"/>
                <a:gd name="connsiteY40" fmla="*/ 793750 h 1101725"/>
                <a:gd name="connsiteX41" fmla="*/ 981075 w 1692275"/>
                <a:gd name="connsiteY41" fmla="*/ 746125 h 1101725"/>
                <a:gd name="connsiteX42" fmla="*/ 1022350 w 1692275"/>
                <a:gd name="connsiteY42" fmla="*/ 673100 h 1101725"/>
                <a:gd name="connsiteX43" fmla="*/ 1047750 w 1692275"/>
                <a:gd name="connsiteY43" fmla="*/ 571500 h 1101725"/>
                <a:gd name="connsiteX44" fmla="*/ 1060450 w 1692275"/>
                <a:gd name="connsiteY44" fmla="*/ 508000 h 1101725"/>
                <a:gd name="connsiteX45" fmla="*/ 1079500 w 1692275"/>
                <a:gd name="connsiteY45" fmla="*/ 450850 h 1101725"/>
                <a:gd name="connsiteX46" fmla="*/ 1206500 w 1692275"/>
                <a:gd name="connsiteY46" fmla="*/ 479425 h 1101725"/>
                <a:gd name="connsiteX47" fmla="*/ 1250950 w 1692275"/>
                <a:gd name="connsiteY47" fmla="*/ 492125 h 1101725"/>
                <a:gd name="connsiteX48" fmla="*/ 1311275 w 1692275"/>
                <a:gd name="connsiteY48" fmla="*/ 568325 h 1101725"/>
                <a:gd name="connsiteX49" fmla="*/ 1352550 w 1692275"/>
                <a:gd name="connsiteY49" fmla="*/ 631825 h 1101725"/>
                <a:gd name="connsiteX50" fmla="*/ 1419225 w 1692275"/>
                <a:gd name="connsiteY50" fmla="*/ 609600 h 1101725"/>
                <a:gd name="connsiteX51" fmla="*/ 1450975 w 1692275"/>
                <a:gd name="connsiteY51" fmla="*/ 577850 h 1101725"/>
                <a:gd name="connsiteX52" fmla="*/ 1536700 w 1692275"/>
                <a:gd name="connsiteY52" fmla="*/ 587375 h 1101725"/>
                <a:gd name="connsiteX53" fmla="*/ 1597025 w 1692275"/>
                <a:gd name="connsiteY53" fmla="*/ 558800 h 1101725"/>
                <a:gd name="connsiteX54" fmla="*/ 1638300 w 1692275"/>
                <a:gd name="connsiteY54" fmla="*/ 511175 h 1101725"/>
                <a:gd name="connsiteX55" fmla="*/ 1660525 w 1692275"/>
                <a:gd name="connsiteY55" fmla="*/ 447675 h 1101725"/>
                <a:gd name="connsiteX56" fmla="*/ 1692275 w 1692275"/>
                <a:gd name="connsiteY56" fmla="*/ 390525 h 110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692275" h="1101725">
                  <a:moveTo>
                    <a:pt x="1692275" y="390525"/>
                  </a:moveTo>
                  <a:lnTo>
                    <a:pt x="1587500" y="298450"/>
                  </a:lnTo>
                  <a:lnTo>
                    <a:pt x="1546225" y="184150"/>
                  </a:lnTo>
                  <a:lnTo>
                    <a:pt x="1530350" y="50800"/>
                  </a:lnTo>
                  <a:lnTo>
                    <a:pt x="1504950" y="6350"/>
                  </a:lnTo>
                  <a:lnTo>
                    <a:pt x="1435100" y="0"/>
                  </a:lnTo>
                  <a:lnTo>
                    <a:pt x="1336675" y="38100"/>
                  </a:lnTo>
                  <a:lnTo>
                    <a:pt x="1279525" y="82550"/>
                  </a:lnTo>
                  <a:lnTo>
                    <a:pt x="1295400" y="155575"/>
                  </a:lnTo>
                  <a:lnTo>
                    <a:pt x="1152525" y="104775"/>
                  </a:lnTo>
                  <a:lnTo>
                    <a:pt x="1060450" y="95250"/>
                  </a:lnTo>
                  <a:lnTo>
                    <a:pt x="1031875" y="130175"/>
                  </a:lnTo>
                  <a:lnTo>
                    <a:pt x="1012825" y="206375"/>
                  </a:lnTo>
                  <a:lnTo>
                    <a:pt x="942975" y="158750"/>
                  </a:lnTo>
                  <a:lnTo>
                    <a:pt x="904875" y="107950"/>
                  </a:lnTo>
                  <a:lnTo>
                    <a:pt x="768350" y="60325"/>
                  </a:lnTo>
                  <a:lnTo>
                    <a:pt x="666750" y="44450"/>
                  </a:lnTo>
                  <a:lnTo>
                    <a:pt x="546100" y="12700"/>
                  </a:lnTo>
                  <a:lnTo>
                    <a:pt x="504825" y="41275"/>
                  </a:lnTo>
                  <a:lnTo>
                    <a:pt x="390525" y="41275"/>
                  </a:lnTo>
                  <a:lnTo>
                    <a:pt x="193675" y="117475"/>
                  </a:lnTo>
                  <a:lnTo>
                    <a:pt x="88900" y="219075"/>
                  </a:lnTo>
                  <a:lnTo>
                    <a:pt x="88900" y="355600"/>
                  </a:lnTo>
                  <a:lnTo>
                    <a:pt x="142875" y="393700"/>
                  </a:lnTo>
                  <a:lnTo>
                    <a:pt x="31750" y="425450"/>
                  </a:lnTo>
                  <a:lnTo>
                    <a:pt x="22225" y="504825"/>
                  </a:lnTo>
                  <a:lnTo>
                    <a:pt x="41275" y="619125"/>
                  </a:lnTo>
                  <a:lnTo>
                    <a:pt x="0" y="688975"/>
                  </a:lnTo>
                  <a:lnTo>
                    <a:pt x="12700" y="857250"/>
                  </a:lnTo>
                  <a:lnTo>
                    <a:pt x="88900" y="923925"/>
                  </a:lnTo>
                  <a:lnTo>
                    <a:pt x="180975" y="952500"/>
                  </a:lnTo>
                  <a:lnTo>
                    <a:pt x="215900" y="955675"/>
                  </a:lnTo>
                  <a:lnTo>
                    <a:pt x="327025" y="1009650"/>
                  </a:lnTo>
                  <a:lnTo>
                    <a:pt x="476250" y="1076325"/>
                  </a:lnTo>
                  <a:lnTo>
                    <a:pt x="590550" y="1101725"/>
                  </a:lnTo>
                  <a:lnTo>
                    <a:pt x="774700" y="1092200"/>
                  </a:lnTo>
                  <a:lnTo>
                    <a:pt x="806450" y="1060450"/>
                  </a:lnTo>
                  <a:lnTo>
                    <a:pt x="812800" y="933450"/>
                  </a:lnTo>
                  <a:lnTo>
                    <a:pt x="809625" y="841375"/>
                  </a:lnTo>
                  <a:lnTo>
                    <a:pt x="806450" y="806450"/>
                  </a:lnTo>
                  <a:lnTo>
                    <a:pt x="933450" y="793750"/>
                  </a:lnTo>
                  <a:lnTo>
                    <a:pt x="981075" y="746125"/>
                  </a:lnTo>
                  <a:lnTo>
                    <a:pt x="1022350" y="673100"/>
                  </a:lnTo>
                  <a:lnTo>
                    <a:pt x="1047750" y="571500"/>
                  </a:lnTo>
                  <a:lnTo>
                    <a:pt x="1060450" y="508000"/>
                  </a:lnTo>
                  <a:lnTo>
                    <a:pt x="1079500" y="450850"/>
                  </a:lnTo>
                  <a:lnTo>
                    <a:pt x="1206500" y="479425"/>
                  </a:lnTo>
                  <a:lnTo>
                    <a:pt x="1250950" y="492125"/>
                  </a:lnTo>
                  <a:lnTo>
                    <a:pt x="1311275" y="568325"/>
                  </a:lnTo>
                  <a:lnTo>
                    <a:pt x="1352550" y="631825"/>
                  </a:lnTo>
                  <a:lnTo>
                    <a:pt x="1419225" y="609600"/>
                  </a:lnTo>
                  <a:lnTo>
                    <a:pt x="1450975" y="577850"/>
                  </a:lnTo>
                  <a:lnTo>
                    <a:pt x="1536700" y="587375"/>
                  </a:lnTo>
                  <a:lnTo>
                    <a:pt x="1597025" y="558800"/>
                  </a:lnTo>
                  <a:lnTo>
                    <a:pt x="1638300" y="511175"/>
                  </a:lnTo>
                  <a:lnTo>
                    <a:pt x="1660525" y="447675"/>
                  </a:lnTo>
                  <a:lnTo>
                    <a:pt x="1692275" y="390525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Bildtext 1 (accentstreck) 26"/>
            <p:cNvSpPr/>
            <p:nvPr/>
          </p:nvSpPr>
          <p:spPr>
            <a:xfrm flipH="1">
              <a:off x="305766" y="2766498"/>
              <a:ext cx="1030813" cy="853571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6802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9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175 (39%)</a:t>
              </a:r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Bildtext 1 (accentstreck) 28"/>
            <p:cNvSpPr/>
            <p:nvPr/>
          </p:nvSpPr>
          <p:spPr>
            <a:xfrm flipH="1">
              <a:off x="374504" y="2232850"/>
              <a:ext cx="952066" cy="297331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4049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9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41 (9%)</a:t>
              </a:r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Bildtext 1 (accentstreck) 29"/>
            <p:cNvSpPr/>
            <p:nvPr/>
          </p:nvSpPr>
          <p:spPr>
            <a:xfrm flipH="1">
              <a:off x="387222" y="1710432"/>
              <a:ext cx="943723" cy="239645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258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9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69 (16%)</a:t>
              </a:r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Bildtext 1 (accentstreck) 30"/>
            <p:cNvSpPr/>
            <p:nvPr/>
          </p:nvSpPr>
          <p:spPr>
            <a:xfrm rot="5400000" flipH="1">
              <a:off x="5490801" y="45629"/>
              <a:ext cx="463342" cy="252268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28487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Bildtext 1 (accentstreck) 31"/>
            <p:cNvSpPr/>
            <p:nvPr/>
          </p:nvSpPr>
          <p:spPr>
            <a:xfrm rot="5400000" flipH="1">
              <a:off x="4587280" y="45629"/>
              <a:ext cx="463342" cy="252268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28487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Bildtext 1 (accentstreck) 32"/>
            <p:cNvSpPr/>
            <p:nvPr/>
          </p:nvSpPr>
          <p:spPr>
            <a:xfrm rot="5400000" flipH="1">
              <a:off x="3669012" y="45629"/>
              <a:ext cx="463342" cy="252268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28487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Bildtext 1 (accentstreck) 33"/>
            <p:cNvSpPr/>
            <p:nvPr/>
          </p:nvSpPr>
          <p:spPr>
            <a:xfrm rot="5400000" flipH="1">
              <a:off x="2649808" y="45629"/>
              <a:ext cx="463342" cy="252268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28487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Bildtext 1 (accentstreck) 34"/>
            <p:cNvSpPr/>
            <p:nvPr/>
          </p:nvSpPr>
          <p:spPr>
            <a:xfrm rot="5400000" flipH="1">
              <a:off x="1821681" y="45629"/>
              <a:ext cx="463342" cy="252268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28487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ruta 35"/>
            <p:cNvSpPr txBox="1"/>
            <p:nvPr/>
          </p:nvSpPr>
          <p:spPr>
            <a:xfrm flipH="1">
              <a:off x="1456391" y="-105889"/>
              <a:ext cx="1123928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160 (36%)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ruta 36"/>
            <p:cNvSpPr txBox="1"/>
            <p:nvPr/>
          </p:nvSpPr>
          <p:spPr>
            <a:xfrm flipH="1">
              <a:off x="2467208" y="-106373"/>
              <a:ext cx="967089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62 (14%)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ruta 37"/>
            <p:cNvSpPr txBox="1"/>
            <p:nvPr/>
          </p:nvSpPr>
          <p:spPr>
            <a:xfrm flipH="1">
              <a:off x="3397436" y="-113668"/>
              <a:ext cx="947801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64 (14%)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ruta 38"/>
            <p:cNvSpPr txBox="1"/>
            <p:nvPr/>
          </p:nvSpPr>
          <p:spPr>
            <a:xfrm flipH="1">
              <a:off x="4408577" y="-106373"/>
              <a:ext cx="980758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45 (10%)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ruta 39"/>
            <p:cNvSpPr txBox="1"/>
            <p:nvPr/>
          </p:nvSpPr>
          <p:spPr>
            <a:xfrm flipH="1">
              <a:off x="5339119" y="-111311"/>
              <a:ext cx="978740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85 (19%)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2" name="textruta 41"/>
          <p:cNvSpPr txBox="1"/>
          <p:nvPr/>
        </p:nvSpPr>
        <p:spPr>
          <a:xfrm>
            <a:off x="-324458" y="140401"/>
            <a:ext cx="25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Boys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ruta 45"/>
          <p:cNvSpPr txBox="1"/>
          <p:nvPr/>
        </p:nvSpPr>
        <p:spPr>
          <a:xfrm>
            <a:off x="596802" y="703096"/>
            <a:ext cx="7002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100" dirty="0">
                <a:latin typeface="Arial" panose="020B0604020202020204" pitchFamily="34" charset="0"/>
                <a:cs typeface="Arial" panose="020B0604020202020204" pitchFamily="34" charset="0"/>
              </a:rPr>
              <a:t>n=444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Bildtext 1 (accentstreck) 46"/>
          <p:cNvSpPr/>
          <p:nvPr/>
        </p:nvSpPr>
        <p:spPr>
          <a:xfrm flipH="1">
            <a:off x="1136304" y="5262286"/>
            <a:ext cx="648000" cy="540000"/>
          </a:xfrm>
          <a:prstGeom prst="accentCallout1">
            <a:avLst>
              <a:gd name="adj1" fmla="val 50285"/>
              <a:gd name="adj2" fmla="val -8674"/>
              <a:gd name="adj3" fmla="val 50355"/>
              <a:gd name="adj4" fmla="val 4899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(6%</a:t>
            </a:r>
            <a:r>
              <a:rPr lang="sv-SE" sz="1100" dirty="0">
                <a:solidFill>
                  <a:schemeClr val="tx1"/>
                </a:solidFill>
              </a:rPr>
              <a:t>)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9" name="textruta 48">
            <a:extLst>
              <a:ext uri="{FF2B5EF4-FFF2-40B4-BE49-F238E27FC236}">
                <a16:creationId xmlns:a16="http://schemas.microsoft.com/office/drawing/2014/main" id="{98F2FC82-FF97-4299-931E-D57ED4D89C26}"/>
              </a:ext>
            </a:extLst>
          </p:cNvPr>
          <p:cNvSpPr txBox="1"/>
          <p:nvPr/>
        </p:nvSpPr>
        <p:spPr>
          <a:xfrm>
            <a:off x="94082" y="1590607"/>
            <a:ext cx="252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Phalangeal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ruta 49">
            <a:extLst>
              <a:ext uri="{FF2B5EF4-FFF2-40B4-BE49-F238E27FC236}">
                <a16:creationId xmlns:a16="http://schemas.microsoft.com/office/drawing/2014/main" id="{7B280F7E-0284-40EB-AC33-EAC23D8E21B3}"/>
              </a:ext>
            </a:extLst>
          </p:cNvPr>
          <p:cNvSpPr txBox="1"/>
          <p:nvPr/>
        </p:nvSpPr>
        <p:spPr>
          <a:xfrm>
            <a:off x="7388" y="4046229"/>
            <a:ext cx="25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Metacarpal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ruta 50">
            <a:extLst>
              <a:ext uri="{FF2B5EF4-FFF2-40B4-BE49-F238E27FC236}">
                <a16:creationId xmlns:a16="http://schemas.microsoft.com/office/drawing/2014/main" id="{6EFF1499-6CDC-4BDC-B6B0-0EB2AAC473A0}"/>
              </a:ext>
            </a:extLst>
          </p:cNvPr>
          <p:cNvSpPr txBox="1"/>
          <p:nvPr/>
        </p:nvSpPr>
        <p:spPr>
          <a:xfrm>
            <a:off x="92089" y="4994508"/>
            <a:ext cx="25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Carpal</a:t>
            </a:r>
            <a:r>
              <a:rPr lang="sv-SE" dirty="0"/>
              <a:t> </a:t>
            </a:r>
            <a:endParaRPr lang="en-US" dirty="0"/>
          </a:p>
        </p:txBody>
      </p:sp>
      <p:sp>
        <p:nvSpPr>
          <p:cNvPr id="54" name="textruta 53">
            <a:extLst>
              <a:ext uri="{FF2B5EF4-FFF2-40B4-BE49-F238E27FC236}">
                <a16:creationId xmlns:a16="http://schemas.microsoft.com/office/drawing/2014/main" id="{AD6D2F43-58CB-456E-AE70-EEE3D4514008}"/>
              </a:ext>
            </a:extLst>
          </p:cNvPr>
          <p:cNvSpPr txBox="1"/>
          <p:nvPr/>
        </p:nvSpPr>
        <p:spPr>
          <a:xfrm>
            <a:off x="66268" y="2842722"/>
            <a:ext cx="7853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285 (64%)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ruta 54">
            <a:extLst>
              <a:ext uri="{FF2B5EF4-FFF2-40B4-BE49-F238E27FC236}">
                <a16:creationId xmlns:a16="http://schemas.microsoft.com/office/drawing/2014/main" id="{14984308-2162-4503-8B7D-049EC60B48CF}"/>
              </a:ext>
            </a:extLst>
          </p:cNvPr>
          <p:cNvSpPr txBox="1"/>
          <p:nvPr/>
        </p:nvSpPr>
        <p:spPr>
          <a:xfrm>
            <a:off x="1891331" y="549723"/>
            <a:ext cx="7002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V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ruta 57">
            <a:extLst>
              <a:ext uri="{FF2B5EF4-FFF2-40B4-BE49-F238E27FC236}">
                <a16:creationId xmlns:a16="http://schemas.microsoft.com/office/drawing/2014/main" id="{2362DAC7-BFC0-4816-A41A-02808519F76C}"/>
              </a:ext>
            </a:extLst>
          </p:cNvPr>
          <p:cNvSpPr txBox="1"/>
          <p:nvPr/>
        </p:nvSpPr>
        <p:spPr>
          <a:xfrm>
            <a:off x="2723641" y="549723"/>
            <a:ext cx="6367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IV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ruta 58">
            <a:extLst>
              <a:ext uri="{FF2B5EF4-FFF2-40B4-BE49-F238E27FC236}">
                <a16:creationId xmlns:a16="http://schemas.microsoft.com/office/drawing/2014/main" id="{3EB2E03B-3164-4298-820D-9FF6C00D6D4D}"/>
              </a:ext>
            </a:extLst>
          </p:cNvPr>
          <p:cNvSpPr txBox="1"/>
          <p:nvPr/>
        </p:nvSpPr>
        <p:spPr>
          <a:xfrm>
            <a:off x="3470607" y="549723"/>
            <a:ext cx="6367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III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ruta 59">
            <a:extLst>
              <a:ext uri="{FF2B5EF4-FFF2-40B4-BE49-F238E27FC236}">
                <a16:creationId xmlns:a16="http://schemas.microsoft.com/office/drawing/2014/main" id="{5B707D15-FFEF-4DA7-8F80-8FEDADB4B725}"/>
              </a:ext>
            </a:extLst>
          </p:cNvPr>
          <p:cNvSpPr txBox="1"/>
          <p:nvPr/>
        </p:nvSpPr>
        <p:spPr>
          <a:xfrm>
            <a:off x="4209846" y="549723"/>
            <a:ext cx="6367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II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ruta 61">
            <a:extLst>
              <a:ext uri="{FF2B5EF4-FFF2-40B4-BE49-F238E27FC236}">
                <a16:creationId xmlns:a16="http://schemas.microsoft.com/office/drawing/2014/main" id="{AE2660D9-0A0B-4A7D-B6F5-1246A2D67253}"/>
              </a:ext>
            </a:extLst>
          </p:cNvPr>
          <p:cNvSpPr txBox="1"/>
          <p:nvPr/>
        </p:nvSpPr>
        <p:spPr>
          <a:xfrm>
            <a:off x="2549551" y="5233035"/>
            <a:ext cx="7002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4 (1%)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ruta 62">
            <a:extLst>
              <a:ext uri="{FF2B5EF4-FFF2-40B4-BE49-F238E27FC236}">
                <a16:creationId xmlns:a16="http://schemas.microsoft.com/office/drawing/2014/main" id="{E0BCC62C-BC03-4CE3-B829-CEF8B6E7511B}"/>
              </a:ext>
            </a:extLst>
          </p:cNvPr>
          <p:cNvSpPr txBox="1"/>
          <p:nvPr/>
        </p:nvSpPr>
        <p:spPr>
          <a:xfrm>
            <a:off x="2876305" y="5602367"/>
            <a:ext cx="7002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2 (0%)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ruta 63">
            <a:extLst>
              <a:ext uri="{FF2B5EF4-FFF2-40B4-BE49-F238E27FC236}">
                <a16:creationId xmlns:a16="http://schemas.microsoft.com/office/drawing/2014/main" id="{DF70B75D-C84A-43BA-A50C-636A614B5CC4}"/>
              </a:ext>
            </a:extLst>
          </p:cNvPr>
          <p:cNvSpPr txBox="1"/>
          <p:nvPr/>
        </p:nvSpPr>
        <p:spPr>
          <a:xfrm>
            <a:off x="3297124" y="5119686"/>
            <a:ext cx="7002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1 (0%)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ruta 64">
            <a:extLst>
              <a:ext uri="{FF2B5EF4-FFF2-40B4-BE49-F238E27FC236}">
                <a16:creationId xmlns:a16="http://schemas.microsoft.com/office/drawing/2014/main" id="{E556F863-DC68-4EEA-9B89-28A9C70CD614}"/>
              </a:ext>
            </a:extLst>
          </p:cNvPr>
          <p:cNvSpPr txBox="1"/>
          <p:nvPr/>
        </p:nvSpPr>
        <p:spPr>
          <a:xfrm>
            <a:off x="943439" y="3192613"/>
            <a:ext cx="125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Proximal</a:t>
            </a:r>
            <a:r>
              <a:rPr lang="sv-SE" sz="1200" dirty="0"/>
              <a:t>	</a:t>
            </a:r>
            <a:endParaRPr lang="en-US" sz="1200" dirty="0"/>
          </a:p>
        </p:txBody>
      </p:sp>
      <p:sp>
        <p:nvSpPr>
          <p:cNvPr id="67" name="textruta 66">
            <a:extLst>
              <a:ext uri="{FF2B5EF4-FFF2-40B4-BE49-F238E27FC236}">
                <a16:creationId xmlns:a16="http://schemas.microsoft.com/office/drawing/2014/main" id="{7467CE83-6D0B-40BB-9220-A8CF3CB8D229}"/>
              </a:ext>
            </a:extLst>
          </p:cNvPr>
          <p:cNvSpPr txBox="1"/>
          <p:nvPr/>
        </p:nvSpPr>
        <p:spPr>
          <a:xfrm>
            <a:off x="1042512" y="2069705"/>
            <a:ext cx="125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Distal </a:t>
            </a:r>
            <a:r>
              <a:rPr lang="sv-SE" sz="1200" dirty="0"/>
              <a:t>	</a:t>
            </a:r>
            <a:endParaRPr lang="en-US" sz="1200" dirty="0"/>
          </a:p>
        </p:txBody>
      </p:sp>
      <p:sp>
        <p:nvSpPr>
          <p:cNvPr id="70" name="textruta 69">
            <a:extLst>
              <a:ext uri="{FF2B5EF4-FFF2-40B4-BE49-F238E27FC236}">
                <a16:creationId xmlns:a16="http://schemas.microsoft.com/office/drawing/2014/main" id="{B16933E5-CB57-47A5-9CF6-6172185DFE7D}"/>
              </a:ext>
            </a:extLst>
          </p:cNvPr>
          <p:cNvSpPr txBox="1"/>
          <p:nvPr/>
        </p:nvSpPr>
        <p:spPr>
          <a:xfrm>
            <a:off x="3065318" y="5264239"/>
            <a:ext cx="60293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 (1%)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ruta 68">
            <a:extLst>
              <a:ext uri="{FF2B5EF4-FFF2-40B4-BE49-F238E27FC236}">
                <a16:creationId xmlns:a16="http://schemas.microsoft.com/office/drawing/2014/main" id="{B1363D9D-F372-43B9-9986-A2811B4DED6A}"/>
              </a:ext>
            </a:extLst>
          </p:cNvPr>
          <p:cNvSpPr txBox="1"/>
          <p:nvPr/>
        </p:nvSpPr>
        <p:spPr>
          <a:xfrm>
            <a:off x="4888384" y="547958"/>
            <a:ext cx="6367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I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1" name="Grupp 70">
            <a:extLst>
              <a:ext uri="{FF2B5EF4-FFF2-40B4-BE49-F238E27FC236}">
                <a16:creationId xmlns:a16="http://schemas.microsoft.com/office/drawing/2014/main" id="{FA707AD9-B581-44A4-8D88-2C51FC575ECF}"/>
              </a:ext>
            </a:extLst>
          </p:cNvPr>
          <p:cNvGrpSpPr/>
          <p:nvPr/>
        </p:nvGrpSpPr>
        <p:grpSpPr>
          <a:xfrm>
            <a:off x="6637660" y="734893"/>
            <a:ext cx="4742846" cy="5919238"/>
            <a:chOff x="41221" y="25136"/>
            <a:chExt cx="6216573" cy="6988657"/>
          </a:xfrm>
        </p:grpSpPr>
        <p:pic>
          <p:nvPicPr>
            <p:cNvPr id="72" name="Bildobjekt 71">
              <a:extLst>
                <a:ext uri="{FF2B5EF4-FFF2-40B4-BE49-F238E27FC236}">
                  <a16:creationId xmlns:a16="http://schemas.microsoft.com/office/drawing/2014/main" id="{5259FA97-A43A-4BF2-95A9-B6D7A4FAC7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43"/>
            <a:stretch/>
          </p:blipFill>
          <p:spPr>
            <a:xfrm>
              <a:off x="1971205" y="770406"/>
              <a:ext cx="3752234" cy="6243387"/>
            </a:xfrm>
            <a:prstGeom prst="rect">
              <a:avLst/>
            </a:prstGeom>
          </p:spPr>
        </p:pic>
        <p:sp>
          <p:nvSpPr>
            <p:cNvPr id="73" name="textruta 72">
              <a:extLst>
                <a:ext uri="{FF2B5EF4-FFF2-40B4-BE49-F238E27FC236}">
                  <a16:creationId xmlns:a16="http://schemas.microsoft.com/office/drawing/2014/main" id="{6232968D-1622-4462-9B79-B0CC74C14324}"/>
                </a:ext>
              </a:extLst>
            </p:cNvPr>
            <p:cNvSpPr txBox="1"/>
            <p:nvPr/>
          </p:nvSpPr>
          <p:spPr>
            <a:xfrm>
              <a:off x="3200539" y="1446916"/>
              <a:ext cx="859135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5 (2%)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textruta 73">
              <a:extLst>
                <a:ext uri="{FF2B5EF4-FFF2-40B4-BE49-F238E27FC236}">
                  <a16:creationId xmlns:a16="http://schemas.microsoft.com/office/drawing/2014/main" id="{F7277A90-63EA-4093-9330-F73E1B1CACAB}"/>
                </a:ext>
              </a:extLst>
            </p:cNvPr>
            <p:cNvSpPr txBox="1"/>
            <p:nvPr/>
          </p:nvSpPr>
          <p:spPr>
            <a:xfrm>
              <a:off x="3300869" y="865036"/>
              <a:ext cx="837693" cy="4360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9 (4%)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textruta 74">
              <a:extLst>
                <a:ext uri="{FF2B5EF4-FFF2-40B4-BE49-F238E27FC236}">
                  <a16:creationId xmlns:a16="http://schemas.microsoft.com/office/drawing/2014/main" id="{DC14E69E-8DB5-438A-A6FD-83639C2BAC38}"/>
                </a:ext>
              </a:extLst>
            </p:cNvPr>
            <p:cNvSpPr txBox="1"/>
            <p:nvPr/>
          </p:nvSpPr>
          <p:spPr>
            <a:xfrm>
              <a:off x="2507367" y="1146772"/>
              <a:ext cx="821620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11 (5%)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textruta 75">
              <a:extLst>
                <a:ext uri="{FF2B5EF4-FFF2-40B4-BE49-F238E27FC236}">
                  <a16:creationId xmlns:a16="http://schemas.microsoft.com/office/drawing/2014/main" id="{4A2E985B-C7F8-4B45-81B7-9B07A5213554}"/>
                </a:ext>
              </a:extLst>
            </p:cNvPr>
            <p:cNvSpPr txBox="1"/>
            <p:nvPr/>
          </p:nvSpPr>
          <p:spPr>
            <a:xfrm>
              <a:off x="4155364" y="1228583"/>
              <a:ext cx="896039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2 (1%)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textruta 76">
              <a:extLst>
                <a:ext uri="{FF2B5EF4-FFF2-40B4-BE49-F238E27FC236}">
                  <a16:creationId xmlns:a16="http://schemas.microsoft.com/office/drawing/2014/main" id="{56609C28-6111-4F7B-9155-64D91C8EF301}"/>
                </a:ext>
              </a:extLst>
            </p:cNvPr>
            <p:cNvSpPr txBox="1"/>
            <p:nvPr/>
          </p:nvSpPr>
          <p:spPr>
            <a:xfrm>
              <a:off x="1693698" y="1917631"/>
              <a:ext cx="917232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2 (1%)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textruta 77">
              <a:extLst>
                <a:ext uri="{FF2B5EF4-FFF2-40B4-BE49-F238E27FC236}">
                  <a16:creationId xmlns:a16="http://schemas.microsoft.com/office/drawing/2014/main" id="{81C1953B-277E-410E-913D-79B3E79EDDFA}"/>
                </a:ext>
              </a:extLst>
            </p:cNvPr>
            <p:cNvSpPr txBox="1"/>
            <p:nvPr/>
          </p:nvSpPr>
          <p:spPr>
            <a:xfrm>
              <a:off x="3922912" y="1808530"/>
              <a:ext cx="896039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8 (4%)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textruta 78">
              <a:extLst>
                <a:ext uri="{FF2B5EF4-FFF2-40B4-BE49-F238E27FC236}">
                  <a16:creationId xmlns:a16="http://schemas.microsoft.com/office/drawing/2014/main" id="{1FA7410A-BACD-4D1C-92F9-5A2366B6479D}"/>
                </a:ext>
              </a:extLst>
            </p:cNvPr>
            <p:cNvSpPr txBox="1"/>
            <p:nvPr/>
          </p:nvSpPr>
          <p:spPr>
            <a:xfrm>
              <a:off x="2500167" y="1852250"/>
              <a:ext cx="753657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7 (3%)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textruta 79">
              <a:extLst>
                <a:ext uri="{FF2B5EF4-FFF2-40B4-BE49-F238E27FC236}">
                  <a16:creationId xmlns:a16="http://schemas.microsoft.com/office/drawing/2014/main" id="{960ACFDB-6BAC-4284-8B3C-60F28428156B}"/>
                </a:ext>
              </a:extLst>
            </p:cNvPr>
            <p:cNvSpPr txBox="1"/>
            <p:nvPr/>
          </p:nvSpPr>
          <p:spPr>
            <a:xfrm>
              <a:off x="1771422" y="2433688"/>
              <a:ext cx="912166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17 (8%)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textruta 80">
              <a:extLst>
                <a:ext uri="{FF2B5EF4-FFF2-40B4-BE49-F238E27FC236}">
                  <a16:creationId xmlns:a16="http://schemas.microsoft.com/office/drawing/2014/main" id="{CA13592C-F9AA-459F-88E8-B479C14EF4B6}"/>
                </a:ext>
              </a:extLst>
            </p:cNvPr>
            <p:cNvSpPr txBox="1"/>
            <p:nvPr/>
          </p:nvSpPr>
          <p:spPr>
            <a:xfrm>
              <a:off x="3132036" y="2762735"/>
              <a:ext cx="859134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11 (5%)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textruta 81">
              <a:extLst>
                <a:ext uri="{FF2B5EF4-FFF2-40B4-BE49-F238E27FC236}">
                  <a16:creationId xmlns:a16="http://schemas.microsoft.com/office/drawing/2014/main" id="{0A89B959-2282-436C-9F96-0967550DBD57}"/>
                </a:ext>
              </a:extLst>
            </p:cNvPr>
            <p:cNvSpPr txBox="1"/>
            <p:nvPr/>
          </p:nvSpPr>
          <p:spPr>
            <a:xfrm>
              <a:off x="3835940" y="2844037"/>
              <a:ext cx="896039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10 (5%)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textruta 82">
              <a:extLst>
                <a:ext uri="{FF2B5EF4-FFF2-40B4-BE49-F238E27FC236}">
                  <a16:creationId xmlns:a16="http://schemas.microsoft.com/office/drawing/2014/main" id="{0A879063-527B-45CA-8594-FC127A920AFE}"/>
                </a:ext>
              </a:extLst>
            </p:cNvPr>
            <p:cNvSpPr txBox="1"/>
            <p:nvPr/>
          </p:nvSpPr>
          <p:spPr>
            <a:xfrm>
              <a:off x="2321266" y="2779796"/>
              <a:ext cx="1007720" cy="4360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14 (7%)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textruta 83">
              <a:extLst>
                <a:ext uri="{FF2B5EF4-FFF2-40B4-BE49-F238E27FC236}">
                  <a16:creationId xmlns:a16="http://schemas.microsoft.com/office/drawing/2014/main" id="{6CFB1196-2DB0-4275-ABA1-A3153588CF21}"/>
                </a:ext>
              </a:extLst>
            </p:cNvPr>
            <p:cNvSpPr txBox="1"/>
            <p:nvPr/>
          </p:nvSpPr>
          <p:spPr>
            <a:xfrm>
              <a:off x="1773894" y="3168531"/>
              <a:ext cx="930512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54 (26%)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textruta 84">
              <a:extLst>
                <a:ext uri="{FF2B5EF4-FFF2-40B4-BE49-F238E27FC236}">
                  <a16:creationId xmlns:a16="http://schemas.microsoft.com/office/drawing/2014/main" id="{2C75079E-2FD3-4C20-80EC-C316968B4EE6}"/>
                </a:ext>
              </a:extLst>
            </p:cNvPr>
            <p:cNvSpPr txBox="1"/>
            <p:nvPr/>
          </p:nvSpPr>
          <p:spPr>
            <a:xfrm>
              <a:off x="1968888" y="4306982"/>
              <a:ext cx="808920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9 (4%)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textruta 85">
              <a:extLst>
                <a:ext uri="{FF2B5EF4-FFF2-40B4-BE49-F238E27FC236}">
                  <a16:creationId xmlns:a16="http://schemas.microsoft.com/office/drawing/2014/main" id="{A3C03CE3-9421-4568-8132-DF34BB553075}"/>
                </a:ext>
              </a:extLst>
            </p:cNvPr>
            <p:cNvSpPr txBox="1"/>
            <p:nvPr/>
          </p:nvSpPr>
          <p:spPr>
            <a:xfrm>
              <a:off x="2357316" y="4114677"/>
              <a:ext cx="748969" cy="4360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3 (1%)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textruta 86">
              <a:extLst>
                <a:ext uri="{FF2B5EF4-FFF2-40B4-BE49-F238E27FC236}">
                  <a16:creationId xmlns:a16="http://schemas.microsoft.com/office/drawing/2014/main" id="{71EF096A-58E1-4212-A749-1CD32A1D1E9B}"/>
                </a:ext>
              </a:extLst>
            </p:cNvPr>
            <p:cNvSpPr txBox="1"/>
            <p:nvPr/>
          </p:nvSpPr>
          <p:spPr>
            <a:xfrm>
              <a:off x="2926384" y="3900064"/>
              <a:ext cx="748969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5 (2%)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textruta 87">
              <a:extLst>
                <a:ext uri="{FF2B5EF4-FFF2-40B4-BE49-F238E27FC236}">
                  <a16:creationId xmlns:a16="http://schemas.microsoft.com/office/drawing/2014/main" id="{1CC56956-9C54-4DAF-B0B7-045668B1C8A9}"/>
                </a:ext>
              </a:extLst>
            </p:cNvPr>
            <p:cNvSpPr txBox="1"/>
            <p:nvPr/>
          </p:nvSpPr>
          <p:spPr>
            <a:xfrm>
              <a:off x="3550645" y="4083710"/>
              <a:ext cx="722374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 (0%)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textruta 88">
              <a:extLst>
                <a:ext uri="{FF2B5EF4-FFF2-40B4-BE49-F238E27FC236}">
                  <a16:creationId xmlns:a16="http://schemas.microsoft.com/office/drawing/2014/main" id="{D358DB4C-A1C0-4D81-A39F-D418048320DE}"/>
                </a:ext>
              </a:extLst>
            </p:cNvPr>
            <p:cNvSpPr txBox="1"/>
            <p:nvPr/>
          </p:nvSpPr>
          <p:spPr>
            <a:xfrm>
              <a:off x="4617006" y="3938076"/>
              <a:ext cx="956986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21 (10%)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textruta 89">
              <a:extLst>
                <a:ext uri="{FF2B5EF4-FFF2-40B4-BE49-F238E27FC236}">
                  <a16:creationId xmlns:a16="http://schemas.microsoft.com/office/drawing/2014/main" id="{C061000C-0A50-472B-A954-DB717353A374}"/>
                </a:ext>
              </a:extLst>
            </p:cNvPr>
            <p:cNvSpPr txBox="1"/>
            <p:nvPr/>
          </p:nvSpPr>
          <p:spPr>
            <a:xfrm>
              <a:off x="5005500" y="3330219"/>
              <a:ext cx="915188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7 (3%)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textruta 90">
              <a:extLst>
                <a:ext uri="{FF2B5EF4-FFF2-40B4-BE49-F238E27FC236}">
                  <a16:creationId xmlns:a16="http://schemas.microsoft.com/office/drawing/2014/main" id="{EC71B4F0-DCFC-4737-B3FA-4DF29950DD54}"/>
                </a:ext>
              </a:extLst>
            </p:cNvPr>
            <p:cNvSpPr txBox="1"/>
            <p:nvPr/>
          </p:nvSpPr>
          <p:spPr>
            <a:xfrm>
              <a:off x="4132476" y="4879172"/>
              <a:ext cx="829226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7 (3%)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textruta 91">
              <a:extLst>
                <a:ext uri="{FF2B5EF4-FFF2-40B4-BE49-F238E27FC236}">
                  <a16:creationId xmlns:a16="http://schemas.microsoft.com/office/drawing/2014/main" id="{2D97A322-D71D-4CA1-9695-471BA9415034}"/>
                </a:ext>
              </a:extLst>
            </p:cNvPr>
            <p:cNvSpPr txBox="1"/>
            <p:nvPr/>
          </p:nvSpPr>
          <p:spPr>
            <a:xfrm>
              <a:off x="3120813" y="5794403"/>
              <a:ext cx="938861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7 (3%)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Frihandsfigur 24">
              <a:extLst>
                <a:ext uri="{FF2B5EF4-FFF2-40B4-BE49-F238E27FC236}">
                  <a16:creationId xmlns:a16="http://schemas.microsoft.com/office/drawing/2014/main" id="{324CCCA2-F1A2-448C-9068-30C096A68A1A}"/>
                </a:ext>
              </a:extLst>
            </p:cNvPr>
            <p:cNvSpPr/>
            <p:nvPr/>
          </p:nvSpPr>
          <p:spPr>
            <a:xfrm>
              <a:off x="2482850" y="4806950"/>
              <a:ext cx="1692275" cy="1101725"/>
            </a:xfrm>
            <a:custGeom>
              <a:avLst/>
              <a:gdLst>
                <a:gd name="connsiteX0" fmla="*/ 1692275 w 1692275"/>
                <a:gd name="connsiteY0" fmla="*/ 390525 h 1101725"/>
                <a:gd name="connsiteX1" fmla="*/ 1587500 w 1692275"/>
                <a:gd name="connsiteY1" fmla="*/ 298450 h 1101725"/>
                <a:gd name="connsiteX2" fmla="*/ 1546225 w 1692275"/>
                <a:gd name="connsiteY2" fmla="*/ 184150 h 1101725"/>
                <a:gd name="connsiteX3" fmla="*/ 1530350 w 1692275"/>
                <a:gd name="connsiteY3" fmla="*/ 50800 h 1101725"/>
                <a:gd name="connsiteX4" fmla="*/ 1504950 w 1692275"/>
                <a:gd name="connsiteY4" fmla="*/ 6350 h 1101725"/>
                <a:gd name="connsiteX5" fmla="*/ 1435100 w 1692275"/>
                <a:gd name="connsiteY5" fmla="*/ 0 h 1101725"/>
                <a:gd name="connsiteX6" fmla="*/ 1336675 w 1692275"/>
                <a:gd name="connsiteY6" fmla="*/ 38100 h 1101725"/>
                <a:gd name="connsiteX7" fmla="*/ 1279525 w 1692275"/>
                <a:gd name="connsiteY7" fmla="*/ 82550 h 1101725"/>
                <a:gd name="connsiteX8" fmla="*/ 1295400 w 1692275"/>
                <a:gd name="connsiteY8" fmla="*/ 155575 h 1101725"/>
                <a:gd name="connsiteX9" fmla="*/ 1152525 w 1692275"/>
                <a:gd name="connsiteY9" fmla="*/ 104775 h 1101725"/>
                <a:gd name="connsiteX10" fmla="*/ 1060450 w 1692275"/>
                <a:gd name="connsiteY10" fmla="*/ 95250 h 1101725"/>
                <a:gd name="connsiteX11" fmla="*/ 1031875 w 1692275"/>
                <a:gd name="connsiteY11" fmla="*/ 130175 h 1101725"/>
                <a:gd name="connsiteX12" fmla="*/ 1012825 w 1692275"/>
                <a:gd name="connsiteY12" fmla="*/ 206375 h 1101725"/>
                <a:gd name="connsiteX13" fmla="*/ 942975 w 1692275"/>
                <a:gd name="connsiteY13" fmla="*/ 158750 h 1101725"/>
                <a:gd name="connsiteX14" fmla="*/ 904875 w 1692275"/>
                <a:gd name="connsiteY14" fmla="*/ 107950 h 1101725"/>
                <a:gd name="connsiteX15" fmla="*/ 768350 w 1692275"/>
                <a:gd name="connsiteY15" fmla="*/ 60325 h 1101725"/>
                <a:gd name="connsiteX16" fmla="*/ 666750 w 1692275"/>
                <a:gd name="connsiteY16" fmla="*/ 44450 h 1101725"/>
                <a:gd name="connsiteX17" fmla="*/ 546100 w 1692275"/>
                <a:gd name="connsiteY17" fmla="*/ 12700 h 1101725"/>
                <a:gd name="connsiteX18" fmla="*/ 504825 w 1692275"/>
                <a:gd name="connsiteY18" fmla="*/ 41275 h 1101725"/>
                <a:gd name="connsiteX19" fmla="*/ 390525 w 1692275"/>
                <a:gd name="connsiteY19" fmla="*/ 41275 h 1101725"/>
                <a:gd name="connsiteX20" fmla="*/ 193675 w 1692275"/>
                <a:gd name="connsiteY20" fmla="*/ 117475 h 1101725"/>
                <a:gd name="connsiteX21" fmla="*/ 88900 w 1692275"/>
                <a:gd name="connsiteY21" fmla="*/ 219075 h 1101725"/>
                <a:gd name="connsiteX22" fmla="*/ 88900 w 1692275"/>
                <a:gd name="connsiteY22" fmla="*/ 355600 h 1101725"/>
                <a:gd name="connsiteX23" fmla="*/ 142875 w 1692275"/>
                <a:gd name="connsiteY23" fmla="*/ 393700 h 1101725"/>
                <a:gd name="connsiteX24" fmla="*/ 31750 w 1692275"/>
                <a:gd name="connsiteY24" fmla="*/ 425450 h 1101725"/>
                <a:gd name="connsiteX25" fmla="*/ 22225 w 1692275"/>
                <a:gd name="connsiteY25" fmla="*/ 504825 h 1101725"/>
                <a:gd name="connsiteX26" fmla="*/ 41275 w 1692275"/>
                <a:gd name="connsiteY26" fmla="*/ 619125 h 1101725"/>
                <a:gd name="connsiteX27" fmla="*/ 0 w 1692275"/>
                <a:gd name="connsiteY27" fmla="*/ 688975 h 1101725"/>
                <a:gd name="connsiteX28" fmla="*/ 12700 w 1692275"/>
                <a:gd name="connsiteY28" fmla="*/ 857250 h 1101725"/>
                <a:gd name="connsiteX29" fmla="*/ 88900 w 1692275"/>
                <a:gd name="connsiteY29" fmla="*/ 923925 h 1101725"/>
                <a:gd name="connsiteX30" fmla="*/ 180975 w 1692275"/>
                <a:gd name="connsiteY30" fmla="*/ 952500 h 1101725"/>
                <a:gd name="connsiteX31" fmla="*/ 215900 w 1692275"/>
                <a:gd name="connsiteY31" fmla="*/ 955675 h 1101725"/>
                <a:gd name="connsiteX32" fmla="*/ 327025 w 1692275"/>
                <a:gd name="connsiteY32" fmla="*/ 1009650 h 1101725"/>
                <a:gd name="connsiteX33" fmla="*/ 476250 w 1692275"/>
                <a:gd name="connsiteY33" fmla="*/ 1076325 h 1101725"/>
                <a:gd name="connsiteX34" fmla="*/ 590550 w 1692275"/>
                <a:gd name="connsiteY34" fmla="*/ 1101725 h 1101725"/>
                <a:gd name="connsiteX35" fmla="*/ 774700 w 1692275"/>
                <a:gd name="connsiteY35" fmla="*/ 1092200 h 1101725"/>
                <a:gd name="connsiteX36" fmla="*/ 806450 w 1692275"/>
                <a:gd name="connsiteY36" fmla="*/ 1060450 h 1101725"/>
                <a:gd name="connsiteX37" fmla="*/ 812800 w 1692275"/>
                <a:gd name="connsiteY37" fmla="*/ 933450 h 1101725"/>
                <a:gd name="connsiteX38" fmla="*/ 809625 w 1692275"/>
                <a:gd name="connsiteY38" fmla="*/ 841375 h 1101725"/>
                <a:gd name="connsiteX39" fmla="*/ 806450 w 1692275"/>
                <a:gd name="connsiteY39" fmla="*/ 806450 h 1101725"/>
                <a:gd name="connsiteX40" fmla="*/ 933450 w 1692275"/>
                <a:gd name="connsiteY40" fmla="*/ 793750 h 1101725"/>
                <a:gd name="connsiteX41" fmla="*/ 981075 w 1692275"/>
                <a:gd name="connsiteY41" fmla="*/ 746125 h 1101725"/>
                <a:gd name="connsiteX42" fmla="*/ 1022350 w 1692275"/>
                <a:gd name="connsiteY42" fmla="*/ 673100 h 1101725"/>
                <a:gd name="connsiteX43" fmla="*/ 1047750 w 1692275"/>
                <a:gd name="connsiteY43" fmla="*/ 571500 h 1101725"/>
                <a:gd name="connsiteX44" fmla="*/ 1060450 w 1692275"/>
                <a:gd name="connsiteY44" fmla="*/ 508000 h 1101725"/>
                <a:gd name="connsiteX45" fmla="*/ 1079500 w 1692275"/>
                <a:gd name="connsiteY45" fmla="*/ 450850 h 1101725"/>
                <a:gd name="connsiteX46" fmla="*/ 1206500 w 1692275"/>
                <a:gd name="connsiteY46" fmla="*/ 479425 h 1101725"/>
                <a:gd name="connsiteX47" fmla="*/ 1250950 w 1692275"/>
                <a:gd name="connsiteY47" fmla="*/ 492125 h 1101725"/>
                <a:gd name="connsiteX48" fmla="*/ 1311275 w 1692275"/>
                <a:gd name="connsiteY48" fmla="*/ 568325 h 1101725"/>
                <a:gd name="connsiteX49" fmla="*/ 1352550 w 1692275"/>
                <a:gd name="connsiteY49" fmla="*/ 631825 h 1101725"/>
                <a:gd name="connsiteX50" fmla="*/ 1419225 w 1692275"/>
                <a:gd name="connsiteY50" fmla="*/ 609600 h 1101725"/>
                <a:gd name="connsiteX51" fmla="*/ 1450975 w 1692275"/>
                <a:gd name="connsiteY51" fmla="*/ 577850 h 1101725"/>
                <a:gd name="connsiteX52" fmla="*/ 1536700 w 1692275"/>
                <a:gd name="connsiteY52" fmla="*/ 587375 h 1101725"/>
                <a:gd name="connsiteX53" fmla="*/ 1597025 w 1692275"/>
                <a:gd name="connsiteY53" fmla="*/ 558800 h 1101725"/>
                <a:gd name="connsiteX54" fmla="*/ 1638300 w 1692275"/>
                <a:gd name="connsiteY54" fmla="*/ 511175 h 1101725"/>
                <a:gd name="connsiteX55" fmla="*/ 1660525 w 1692275"/>
                <a:gd name="connsiteY55" fmla="*/ 447675 h 1101725"/>
                <a:gd name="connsiteX56" fmla="*/ 1692275 w 1692275"/>
                <a:gd name="connsiteY56" fmla="*/ 390525 h 110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692275" h="1101725">
                  <a:moveTo>
                    <a:pt x="1692275" y="390525"/>
                  </a:moveTo>
                  <a:lnTo>
                    <a:pt x="1587500" y="298450"/>
                  </a:lnTo>
                  <a:lnTo>
                    <a:pt x="1546225" y="184150"/>
                  </a:lnTo>
                  <a:lnTo>
                    <a:pt x="1530350" y="50800"/>
                  </a:lnTo>
                  <a:lnTo>
                    <a:pt x="1504950" y="6350"/>
                  </a:lnTo>
                  <a:lnTo>
                    <a:pt x="1435100" y="0"/>
                  </a:lnTo>
                  <a:lnTo>
                    <a:pt x="1336675" y="38100"/>
                  </a:lnTo>
                  <a:lnTo>
                    <a:pt x="1279525" y="82550"/>
                  </a:lnTo>
                  <a:lnTo>
                    <a:pt x="1295400" y="155575"/>
                  </a:lnTo>
                  <a:lnTo>
                    <a:pt x="1152525" y="104775"/>
                  </a:lnTo>
                  <a:lnTo>
                    <a:pt x="1060450" y="95250"/>
                  </a:lnTo>
                  <a:lnTo>
                    <a:pt x="1031875" y="130175"/>
                  </a:lnTo>
                  <a:lnTo>
                    <a:pt x="1012825" y="206375"/>
                  </a:lnTo>
                  <a:lnTo>
                    <a:pt x="942975" y="158750"/>
                  </a:lnTo>
                  <a:lnTo>
                    <a:pt x="904875" y="107950"/>
                  </a:lnTo>
                  <a:lnTo>
                    <a:pt x="768350" y="60325"/>
                  </a:lnTo>
                  <a:lnTo>
                    <a:pt x="666750" y="44450"/>
                  </a:lnTo>
                  <a:lnTo>
                    <a:pt x="546100" y="12700"/>
                  </a:lnTo>
                  <a:lnTo>
                    <a:pt x="504825" y="41275"/>
                  </a:lnTo>
                  <a:lnTo>
                    <a:pt x="390525" y="41275"/>
                  </a:lnTo>
                  <a:lnTo>
                    <a:pt x="193675" y="117475"/>
                  </a:lnTo>
                  <a:lnTo>
                    <a:pt x="88900" y="219075"/>
                  </a:lnTo>
                  <a:lnTo>
                    <a:pt x="88900" y="355600"/>
                  </a:lnTo>
                  <a:lnTo>
                    <a:pt x="142875" y="393700"/>
                  </a:lnTo>
                  <a:lnTo>
                    <a:pt x="31750" y="425450"/>
                  </a:lnTo>
                  <a:lnTo>
                    <a:pt x="22225" y="504825"/>
                  </a:lnTo>
                  <a:lnTo>
                    <a:pt x="41275" y="619125"/>
                  </a:lnTo>
                  <a:lnTo>
                    <a:pt x="0" y="688975"/>
                  </a:lnTo>
                  <a:lnTo>
                    <a:pt x="12700" y="857250"/>
                  </a:lnTo>
                  <a:lnTo>
                    <a:pt x="88900" y="923925"/>
                  </a:lnTo>
                  <a:lnTo>
                    <a:pt x="180975" y="952500"/>
                  </a:lnTo>
                  <a:lnTo>
                    <a:pt x="215900" y="955675"/>
                  </a:lnTo>
                  <a:lnTo>
                    <a:pt x="327025" y="1009650"/>
                  </a:lnTo>
                  <a:lnTo>
                    <a:pt x="476250" y="1076325"/>
                  </a:lnTo>
                  <a:lnTo>
                    <a:pt x="590550" y="1101725"/>
                  </a:lnTo>
                  <a:lnTo>
                    <a:pt x="774700" y="1092200"/>
                  </a:lnTo>
                  <a:lnTo>
                    <a:pt x="806450" y="1060450"/>
                  </a:lnTo>
                  <a:lnTo>
                    <a:pt x="812800" y="933450"/>
                  </a:lnTo>
                  <a:lnTo>
                    <a:pt x="809625" y="841375"/>
                  </a:lnTo>
                  <a:lnTo>
                    <a:pt x="806450" y="806450"/>
                  </a:lnTo>
                  <a:lnTo>
                    <a:pt x="933450" y="793750"/>
                  </a:lnTo>
                  <a:lnTo>
                    <a:pt x="981075" y="746125"/>
                  </a:lnTo>
                  <a:lnTo>
                    <a:pt x="1022350" y="673100"/>
                  </a:lnTo>
                  <a:lnTo>
                    <a:pt x="1047750" y="571500"/>
                  </a:lnTo>
                  <a:lnTo>
                    <a:pt x="1060450" y="508000"/>
                  </a:lnTo>
                  <a:lnTo>
                    <a:pt x="1079500" y="450850"/>
                  </a:lnTo>
                  <a:lnTo>
                    <a:pt x="1206500" y="479425"/>
                  </a:lnTo>
                  <a:lnTo>
                    <a:pt x="1250950" y="492125"/>
                  </a:lnTo>
                  <a:lnTo>
                    <a:pt x="1311275" y="568325"/>
                  </a:lnTo>
                  <a:lnTo>
                    <a:pt x="1352550" y="631825"/>
                  </a:lnTo>
                  <a:lnTo>
                    <a:pt x="1419225" y="609600"/>
                  </a:lnTo>
                  <a:lnTo>
                    <a:pt x="1450975" y="577850"/>
                  </a:lnTo>
                  <a:lnTo>
                    <a:pt x="1536700" y="587375"/>
                  </a:lnTo>
                  <a:lnTo>
                    <a:pt x="1597025" y="558800"/>
                  </a:lnTo>
                  <a:lnTo>
                    <a:pt x="1638300" y="511175"/>
                  </a:lnTo>
                  <a:lnTo>
                    <a:pt x="1660525" y="447675"/>
                  </a:lnTo>
                  <a:lnTo>
                    <a:pt x="1692275" y="390525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Bildtext 1 (accentstreck) 26">
              <a:extLst>
                <a:ext uri="{FF2B5EF4-FFF2-40B4-BE49-F238E27FC236}">
                  <a16:creationId xmlns:a16="http://schemas.microsoft.com/office/drawing/2014/main" id="{541611D0-5F1C-4119-8323-523C7AE936FD}"/>
                </a:ext>
              </a:extLst>
            </p:cNvPr>
            <p:cNvSpPr/>
            <p:nvPr/>
          </p:nvSpPr>
          <p:spPr>
            <a:xfrm flipH="1">
              <a:off x="41221" y="2945734"/>
              <a:ext cx="1060368" cy="850081"/>
            </a:xfrm>
            <a:prstGeom prst="accentCallout1">
              <a:avLst>
                <a:gd name="adj1" fmla="val 50285"/>
                <a:gd name="adj2" fmla="val -8674"/>
                <a:gd name="adj3" fmla="val 50374"/>
                <a:gd name="adj4" fmla="val 2813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9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110 (52%) </a:t>
              </a:r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Bildtext 1 (accentstreck) 27">
              <a:extLst>
                <a:ext uri="{FF2B5EF4-FFF2-40B4-BE49-F238E27FC236}">
                  <a16:creationId xmlns:a16="http://schemas.microsoft.com/office/drawing/2014/main" id="{9F8DAE3A-BD8A-49FB-8C9A-D5025B210630}"/>
                </a:ext>
              </a:extLst>
            </p:cNvPr>
            <p:cNvSpPr/>
            <p:nvPr/>
          </p:nvSpPr>
          <p:spPr>
            <a:xfrm flipH="1">
              <a:off x="180714" y="3935335"/>
              <a:ext cx="930512" cy="1258120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5979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9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 (12%)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Bildtext 1 (accentstreck) 28">
              <a:extLst>
                <a:ext uri="{FF2B5EF4-FFF2-40B4-BE49-F238E27FC236}">
                  <a16:creationId xmlns:a16="http://schemas.microsoft.com/office/drawing/2014/main" id="{4B94A61F-CF36-4BDC-8407-1EC63E0FD382}"/>
                </a:ext>
              </a:extLst>
            </p:cNvPr>
            <p:cNvSpPr>
              <a:spLocks/>
            </p:cNvSpPr>
            <p:nvPr/>
          </p:nvSpPr>
          <p:spPr>
            <a:xfrm flipH="1">
              <a:off x="170465" y="2358418"/>
              <a:ext cx="930335" cy="426511"/>
            </a:xfrm>
            <a:prstGeom prst="accentCallout1">
              <a:avLst>
                <a:gd name="adj1" fmla="val 50285"/>
                <a:gd name="adj2" fmla="val -8674"/>
                <a:gd name="adj3" fmla="val 50397"/>
                <a:gd name="adj4" fmla="val 2772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sv-SE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sv-SE" sz="9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37 (18%)</a:t>
              </a:r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Bildtext 1 (accentstreck) 29">
              <a:extLst>
                <a:ext uri="{FF2B5EF4-FFF2-40B4-BE49-F238E27FC236}">
                  <a16:creationId xmlns:a16="http://schemas.microsoft.com/office/drawing/2014/main" id="{92DEEC27-E2CC-4D1B-8855-81BDCCB5EC09}"/>
                </a:ext>
              </a:extLst>
            </p:cNvPr>
            <p:cNvSpPr/>
            <p:nvPr/>
          </p:nvSpPr>
          <p:spPr>
            <a:xfrm flipH="1">
              <a:off x="166080" y="1919521"/>
              <a:ext cx="930512" cy="272967"/>
            </a:xfrm>
            <a:prstGeom prst="accentCallout1">
              <a:avLst>
                <a:gd name="adj1" fmla="val 50285"/>
                <a:gd name="adj2" fmla="val -8674"/>
                <a:gd name="adj3" fmla="val 50354"/>
                <a:gd name="adj4" fmla="val 3477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9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31 (15%)      </a:t>
              </a:r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Bildtext 1 (accentstreck) 30">
              <a:extLst>
                <a:ext uri="{FF2B5EF4-FFF2-40B4-BE49-F238E27FC236}">
                  <a16:creationId xmlns:a16="http://schemas.microsoft.com/office/drawing/2014/main" id="{6C8A9442-1594-44EA-91F8-84A38A18EC78}"/>
                </a:ext>
              </a:extLst>
            </p:cNvPr>
            <p:cNvSpPr/>
            <p:nvPr/>
          </p:nvSpPr>
          <p:spPr>
            <a:xfrm rot="5400000" flipH="1">
              <a:off x="5491767" y="229722"/>
              <a:ext cx="463341" cy="252266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28487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Bildtext 1 (accentstreck) 32">
              <a:extLst>
                <a:ext uri="{FF2B5EF4-FFF2-40B4-BE49-F238E27FC236}">
                  <a16:creationId xmlns:a16="http://schemas.microsoft.com/office/drawing/2014/main" id="{8D7EA285-A4B9-4090-AF10-94D038775026}"/>
                </a:ext>
              </a:extLst>
            </p:cNvPr>
            <p:cNvSpPr/>
            <p:nvPr/>
          </p:nvSpPr>
          <p:spPr>
            <a:xfrm rot="5400000" flipH="1">
              <a:off x="3386049" y="229722"/>
              <a:ext cx="463341" cy="252266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28487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Bildtext 1 (accentstreck) 33">
              <a:extLst>
                <a:ext uri="{FF2B5EF4-FFF2-40B4-BE49-F238E27FC236}">
                  <a16:creationId xmlns:a16="http://schemas.microsoft.com/office/drawing/2014/main" id="{81782A3E-D7DF-4F73-B456-614811EB9775}"/>
                </a:ext>
              </a:extLst>
            </p:cNvPr>
            <p:cNvSpPr/>
            <p:nvPr/>
          </p:nvSpPr>
          <p:spPr>
            <a:xfrm rot="5400000" flipH="1">
              <a:off x="2673604" y="229722"/>
              <a:ext cx="463341" cy="252266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28487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Bildtext 1 (accentstreck) 34">
              <a:extLst>
                <a:ext uri="{FF2B5EF4-FFF2-40B4-BE49-F238E27FC236}">
                  <a16:creationId xmlns:a16="http://schemas.microsoft.com/office/drawing/2014/main" id="{EE423694-A701-4F68-A32D-A9974F8A9C1F}"/>
                </a:ext>
              </a:extLst>
            </p:cNvPr>
            <p:cNvSpPr/>
            <p:nvPr/>
          </p:nvSpPr>
          <p:spPr>
            <a:xfrm rot="5400000" flipH="1">
              <a:off x="1824597" y="229722"/>
              <a:ext cx="463341" cy="252266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28487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textruta 102">
              <a:extLst>
                <a:ext uri="{FF2B5EF4-FFF2-40B4-BE49-F238E27FC236}">
                  <a16:creationId xmlns:a16="http://schemas.microsoft.com/office/drawing/2014/main" id="{B586EAD9-A78C-47E7-A85C-7F6AFE34A573}"/>
                </a:ext>
              </a:extLst>
            </p:cNvPr>
            <p:cNvSpPr txBox="1"/>
            <p:nvPr/>
          </p:nvSpPr>
          <p:spPr>
            <a:xfrm flipH="1">
              <a:off x="1590399" y="59782"/>
              <a:ext cx="950151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82 (39%)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textruta 103">
              <a:extLst>
                <a:ext uri="{FF2B5EF4-FFF2-40B4-BE49-F238E27FC236}">
                  <a16:creationId xmlns:a16="http://schemas.microsoft.com/office/drawing/2014/main" id="{CA839E13-52C3-47A2-82EE-FDC76030CA58}"/>
                </a:ext>
              </a:extLst>
            </p:cNvPr>
            <p:cNvSpPr txBox="1"/>
            <p:nvPr/>
          </p:nvSpPr>
          <p:spPr>
            <a:xfrm flipH="1">
              <a:off x="2455526" y="51870"/>
              <a:ext cx="978160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35 (17%)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textruta 104">
              <a:extLst>
                <a:ext uri="{FF2B5EF4-FFF2-40B4-BE49-F238E27FC236}">
                  <a16:creationId xmlns:a16="http://schemas.microsoft.com/office/drawing/2014/main" id="{1523A1BB-9C3A-413C-B87F-0FFD40B376D5}"/>
                </a:ext>
              </a:extLst>
            </p:cNvPr>
            <p:cNvSpPr txBox="1"/>
            <p:nvPr/>
          </p:nvSpPr>
          <p:spPr>
            <a:xfrm flipH="1">
              <a:off x="3331612" y="31858"/>
              <a:ext cx="964094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30 (14%)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textruta 105">
              <a:extLst>
                <a:ext uri="{FF2B5EF4-FFF2-40B4-BE49-F238E27FC236}">
                  <a16:creationId xmlns:a16="http://schemas.microsoft.com/office/drawing/2014/main" id="{8CA2348B-ED10-4454-A159-AC230F3A2AF4}"/>
                </a:ext>
              </a:extLst>
            </p:cNvPr>
            <p:cNvSpPr txBox="1"/>
            <p:nvPr/>
          </p:nvSpPr>
          <p:spPr>
            <a:xfrm flipH="1">
              <a:off x="4303130" y="25136"/>
              <a:ext cx="963081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21 (10%)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textruta 106">
              <a:extLst>
                <a:ext uri="{FF2B5EF4-FFF2-40B4-BE49-F238E27FC236}">
                  <a16:creationId xmlns:a16="http://schemas.microsoft.com/office/drawing/2014/main" id="{44ACE542-344D-432C-86F3-92844D737391}"/>
                </a:ext>
              </a:extLst>
            </p:cNvPr>
            <p:cNvSpPr txBox="1"/>
            <p:nvPr/>
          </p:nvSpPr>
          <p:spPr>
            <a:xfrm flipH="1">
              <a:off x="5294713" y="43514"/>
              <a:ext cx="963081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35 (17%)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9" name="Bildtext 1 (accentstreck) 46">
            <a:extLst>
              <a:ext uri="{FF2B5EF4-FFF2-40B4-BE49-F238E27FC236}">
                <a16:creationId xmlns:a16="http://schemas.microsoft.com/office/drawing/2014/main" id="{7AB4297D-DA0A-4E04-AE5B-17E9E05592E8}"/>
              </a:ext>
            </a:extLst>
          </p:cNvPr>
          <p:cNvSpPr/>
          <p:nvPr/>
        </p:nvSpPr>
        <p:spPr>
          <a:xfrm flipH="1">
            <a:off x="6886824" y="5305449"/>
            <a:ext cx="576000" cy="540000"/>
          </a:xfrm>
          <a:prstGeom prst="accentCallout1">
            <a:avLst>
              <a:gd name="adj1" fmla="val 50285"/>
              <a:gd name="adj2" fmla="val -8674"/>
              <a:gd name="adj3" fmla="val 50355"/>
              <a:gd name="adj4" fmla="val 6176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(4%)</a:t>
            </a:r>
            <a:endParaRPr 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ruta 109">
            <a:extLst>
              <a:ext uri="{FF2B5EF4-FFF2-40B4-BE49-F238E27FC236}">
                <a16:creationId xmlns:a16="http://schemas.microsoft.com/office/drawing/2014/main" id="{3555B3E8-E19B-4CBD-995D-86CEBE0BDA9D}"/>
              </a:ext>
            </a:extLst>
          </p:cNvPr>
          <p:cNvSpPr txBox="1"/>
          <p:nvPr/>
        </p:nvSpPr>
        <p:spPr>
          <a:xfrm>
            <a:off x="5669246" y="3985633"/>
            <a:ext cx="25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Metacarpal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ruta 110">
            <a:extLst>
              <a:ext uri="{FF2B5EF4-FFF2-40B4-BE49-F238E27FC236}">
                <a16:creationId xmlns:a16="http://schemas.microsoft.com/office/drawing/2014/main" id="{C0D1CF9C-8AAF-4F3F-847C-31031E3068B2}"/>
              </a:ext>
            </a:extLst>
          </p:cNvPr>
          <p:cNvSpPr txBox="1"/>
          <p:nvPr/>
        </p:nvSpPr>
        <p:spPr>
          <a:xfrm>
            <a:off x="5735430" y="1543550"/>
            <a:ext cx="252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Phalangeal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ruta 111">
            <a:extLst>
              <a:ext uri="{FF2B5EF4-FFF2-40B4-BE49-F238E27FC236}">
                <a16:creationId xmlns:a16="http://schemas.microsoft.com/office/drawing/2014/main" id="{2653E5D4-4EB0-46F9-A107-F7AA53EEA89F}"/>
              </a:ext>
            </a:extLst>
          </p:cNvPr>
          <p:cNvSpPr txBox="1"/>
          <p:nvPr/>
        </p:nvSpPr>
        <p:spPr>
          <a:xfrm>
            <a:off x="11371377" y="657444"/>
            <a:ext cx="7002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100" dirty="0">
                <a:latin typeface="Arial" panose="020B0604020202020204" pitchFamily="34" charset="0"/>
                <a:cs typeface="Arial" panose="020B0604020202020204" pitchFamily="34" charset="0"/>
              </a:rPr>
              <a:t>n=211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ruta 112">
            <a:extLst>
              <a:ext uri="{FF2B5EF4-FFF2-40B4-BE49-F238E27FC236}">
                <a16:creationId xmlns:a16="http://schemas.microsoft.com/office/drawing/2014/main" id="{97CA658A-C908-458D-A73E-CDCC9044DE6A}"/>
              </a:ext>
            </a:extLst>
          </p:cNvPr>
          <p:cNvSpPr txBox="1"/>
          <p:nvPr/>
        </p:nvSpPr>
        <p:spPr>
          <a:xfrm>
            <a:off x="10470962" y="118791"/>
            <a:ext cx="25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Girls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ruta 113">
            <a:extLst>
              <a:ext uri="{FF2B5EF4-FFF2-40B4-BE49-F238E27FC236}">
                <a16:creationId xmlns:a16="http://schemas.microsoft.com/office/drawing/2014/main" id="{9AE93B0C-7FF0-4924-B5B3-A234D9601185}"/>
              </a:ext>
            </a:extLst>
          </p:cNvPr>
          <p:cNvSpPr txBox="1"/>
          <p:nvPr/>
        </p:nvSpPr>
        <p:spPr>
          <a:xfrm>
            <a:off x="7816290" y="549723"/>
            <a:ext cx="6822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V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ruta 114">
            <a:extLst>
              <a:ext uri="{FF2B5EF4-FFF2-40B4-BE49-F238E27FC236}">
                <a16:creationId xmlns:a16="http://schemas.microsoft.com/office/drawing/2014/main" id="{A4C7100C-2EF8-4D66-8E47-E3F187C7EBF9}"/>
              </a:ext>
            </a:extLst>
          </p:cNvPr>
          <p:cNvSpPr txBox="1"/>
          <p:nvPr/>
        </p:nvSpPr>
        <p:spPr>
          <a:xfrm>
            <a:off x="8536605" y="549723"/>
            <a:ext cx="6367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IV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ruta 115">
            <a:extLst>
              <a:ext uri="{FF2B5EF4-FFF2-40B4-BE49-F238E27FC236}">
                <a16:creationId xmlns:a16="http://schemas.microsoft.com/office/drawing/2014/main" id="{B317D09E-916A-40C5-AF5F-CA095AEF9E03}"/>
              </a:ext>
            </a:extLst>
          </p:cNvPr>
          <p:cNvSpPr txBox="1"/>
          <p:nvPr/>
        </p:nvSpPr>
        <p:spPr>
          <a:xfrm>
            <a:off x="9129157" y="549723"/>
            <a:ext cx="6367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III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ruta 116">
            <a:extLst>
              <a:ext uri="{FF2B5EF4-FFF2-40B4-BE49-F238E27FC236}">
                <a16:creationId xmlns:a16="http://schemas.microsoft.com/office/drawing/2014/main" id="{4C943BED-75F7-4829-8363-AC654C5E8557}"/>
              </a:ext>
            </a:extLst>
          </p:cNvPr>
          <p:cNvSpPr txBox="1"/>
          <p:nvPr/>
        </p:nvSpPr>
        <p:spPr>
          <a:xfrm>
            <a:off x="9893648" y="557417"/>
            <a:ext cx="6367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II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textruta 154">
            <a:extLst>
              <a:ext uri="{FF2B5EF4-FFF2-40B4-BE49-F238E27FC236}">
                <a16:creationId xmlns:a16="http://schemas.microsoft.com/office/drawing/2014/main" id="{F10D33AD-696A-456D-A495-A1FB9D5E4FE6}"/>
              </a:ext>
            </a:extLst>
          </p:cNvPr>
          <p:cNvSpPr txBox="1"/>
          <p:nvPr/>
        </p:nvSpPr>
        <p:spPr>
          <a:xfrm>
            <a:off x="10689791" y="549723"/>
            <a:ext cx="6367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I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Bildtext 1 (accentstreck) 27">
            <a:extLst>
              <a:ext uri="{FF2B5EF4-FFF2-40B4-BE49-F238E27FC236}">
                <a16:creationId xmlns:a16="http://schemas.microsoft.com/office/drawing/2014/main" id="{B4904FEE-43A5-4861-837B-459757FF4F5A}"/>
              </a:ext>
            </a:extLst>
          </p:cNvPr>
          <p:cNvSpPr/>
          <p:nvPr/>
        </p:nvSpPr>
        <p:spPr>
          <a:xfrm flipH="1">
            <a:off x="-200981" y="2228742"/>
            <a:ext cx="930513" cy="1450664"/>
          </a:xfrm>
          <a:prstGeom prst="accentCallout1">
            <a:avLst>
              <a:gd name="adj1" fmla="val 50285"/>
              <a:gd name="adj2" fmla="val -14398"/>
              <a:gd name="adj3" fmla="val 50355"/>
              <a:gd name="adj4" fmla="val -6807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100" dirty="0"/>
          </a:p>
        </p:txBody>
      </p:sp>
      <p:sp>
        <p:nvSpPr>
          <p:cNvPr id="157" name="Bildtext 1 (accentstreck) 27">
            <a:extLst>
              <a:ext uri="{FF2B5EF4-FFF2-40B4-BE49-F238E27FC236}">
                <a16:creationId xmlns:a16="http://schemas.microsoft.com/office/drawing/2014/main" id="{54A613B5-83A3-4205-BB0B-19B8C320F995}"/>
              </a:ext>
            </a:extLst>
          </p:cNvPr>
          <p:cNvSpPr/>
          <p:nvPr/>
        </p:nvSpPr>
        <p:spPr>
          <a:xfrm flipH="1">
            <a:off x="5337496" y="2301004"/>
            <a:ext cx="930513" cy="1450664"/>
          </a:xfrm>
          <a:prstGeom prst="accentCallout1">
            <a:avLst>
              <a:gd name="adj1" fmla="val 50285"/>
              <a:gd name="adj2" fmla="val -8674"/>
              <a:gd name="adj3" fmla="val 50355"/>
              <a:gd name="adj4" fmla="val 1054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100" dirty="0"/>
          </a:p>
        </p:txBody>
      </p:sp>
      <p:sp>
        <p:nvSpPr>
          <p:cNvPr id="158" name="textruta 157">
            <a:extLst>
              <a:ext uri="{FF2B5EF4-FFF2-40B4-BE49-F238E27FC236}">
                <a16:creationId xmlns:a16="http://schemas.microsoft.com/office/drawing/2014/main" id="{1826A28F-ED9D-482D-9A53-70EEB9022C06}"/>
              </a:ext>
            </a:extLst>
          </p:cNvPr>
          <p:cNvSpPr txBox="1"/>
          <p:nvPr/>
        </p:nvSpPr>
        <p:spPr>
          <a:xfrm>
            <a:off x="8810798" y="5333062"/>
            <a:ext cx="54932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100" dirty="0"/>
              <a:t>1 (0%)</a:t>
            </a:r>
          </a:p>
        </p:txBody>
      </p:sp>
      <p:sp>
        <p:nvSpPr>
          <p:cNvPr id="159" name="textruta 158">
            <a:extLst>
              <a:ext uri="{FF2B5EF4-FFF2-40B4-BE49-F238E27FC236}">
                <a16:creationId xmlns:a16="http://schemas.microsoft.com/office/drawing/2014/main" id="{54B030D5-A5AF-4423-BFCE-06A2CAABBF79}"/>
              </a:ext>
            </a:extLst>
          </p:cNvPr>
          <p:cNvSpPr txBox="1"/>
          <p:nvPr/>
        </p:nvSpPr>
        <p:spPr>
          <a:xfrm>
            <a:off x="5506048" y="2903596"/>
            <a:ext cx="83427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178 (84%)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textruta 159">
            <a:extLst>
              <a:ext uri="{FF2B5EF4-FFF2-40B4-BE49-F238E27FC236}">
                <a16:creationId xmlns:a16="http://schemas.microsoft.com/office/drawing/2014/main" id="{86422A29-57B7-4AB3-9169-615855CD9687}"/>
              </a:ext>
            </a:extLst>
          </p:cNvPr>
          <p:cNvSpPr txBox="1"/>
          <p:nvPr/>
        </p:nvSpPr>
        <p:spPr>
          <a:xfrm>
            <a:off x="6716888" y="2127154"/>
            <a:ext cx="125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Distal </a:t>
            </a:r>
            <a:r>
              <a:rPr lang="sv-SE" sz="1200" dirty="0"/>
              <a:t>	</a:t>
            </a:r>
            <a:endParaRPr lang="en-US" sz="1200" dirty="0"/>
          </a:p>
        </p:txBody>
      </p:sp>
      <p:sp>
        <p:nvSpPr>
          <p:cNvPr id="162" name="textruta 161">
            <a:extLst>
              <a:ext uri="{FF2B5EF4-FFF2-40B4-BE49-F238E27FC236}">
                <a16:creationId xmlns:a16="http://schemas.microsoft.com/office/drawing/2014/main" id="{4D403BA6-6F1D-4E49-8E1A-B7BAE0F9DF7F}"/>
              </a:ext>
            </a:extLst>
          </p:cNvPr>
          <p:cNvSpPr txBox="1"/>
          <p:nvPr/>
        </p:nvSpPr>
        <p:spPr>
          <a:xfrm>
            <a:off x="6681747" y="2582554"/>
            <a:ext cx="709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 err="1"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  <a:r>
              <a:rPr lang="sv-SE" sz="900" dirty="0"/>
              <a:t>	</a:t>
            </a:r>
            <a:r>
              <a:rPr lang="sv-SE" sz="1200" dirty="0"/>
              <a:t>	</a:t>
            </a:r>
            <a:endParaRPr lang="en-US" sz="1200" dirty="0"/>
          </a:p>
        </p:txBody>
      </p:sp>
      <p:sp>
        <p:nvSpPr>
          <p:cNvPr id="163" name="textruta 162">
            <a:extLst>
              <a:ext uri="{FF2B5EF4-FFF2-40B4-BE49-F238E27FC236}">
                <a16:creationId xmlns:a16="http://schemas.microsoft.com/office/drawing/2014/main" id="{C05ED6BA-0CBE-4DEA-9AA9-46F93488071B}"/>
              </a:ext>
            </a:extLst>
          </p:cNvPr>
          <p:cNvSpPr txBox="1"/>
          <p:nvPr/>
        </p:nvSpPr>
        <p:spPr>
          <a:xfrm>
            <a:off x="6601615" y="3231435"/>
            <a:ext cx="125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Proximal</a:t>
            </a:r>
            <a:r>
              <a:rPr lang="sv-SE" sz="1200" dirty="0"/>
              <a:t>	</a:t>
            </a:r>
            <a:endParaRPr lang="en-US" sz="1200" dirty="0"/>
          </a:p>
        </p:txBody>
      </p:sp>
      <p:sp>
        <p:nvSpPr>
          <p:cNvPr id="165" name="textruta 164">
            <a:extLst>
              <a:ext uri="{FF2B5EF4-FFF2-40B4-BE49-F238E27FC236}">
                <a16:creationId xmlns:a16="http://schemas.microsoft.com/office/drawing/2014/main" id="{570C305E-33A2-47F3-813B-340CC55678B6}"/>
              </a:ext>
            </a:extLst>
          </p:cNvPr>
          <p:cNvSpPr txBox="1"/>
          <p:nvPr/>
        </p:nvSpPr>
        <p:spPr>
          <a:xfrm>
            <a:off x="5724445" y="4978377"/>
            <a:ext cx="25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Carpal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textruta 165">
            <a:extLst>
              <a:ext uri="{FF2B5EF4-FFF2-40B4-BE49-F238E27FC236}">
                <a16:creationId xmlns:a16="http://schemas.microsoft.com/office/drawing/2014/main" id="{29810B9A-4687-452A-9A26-F99AA3410825}"/>
              </a:ext>
            </a:extLst>
          </p:cNvPr>
          <p:cNvSpPr txBox="1"/>
          <p:nvPr/>
        </p:nvSpPr>
        <p:spPr>
          <a:xfrm>
            <a:off x="989796" y="2558824"/>
            <a:ext cx="70907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 err="1"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  <a:r>
              <a:rPr lang="sv-SE" sz="1200" dirty="0"/>
              <a:t>		</a:t>
            </a:r>
            <a:endParaRPr lang="en-US" sz="1200" dirty="0"/>
          </a:p>
        </p:txBody>
      </p:sp>
      <p:sp>
        <p:nvSpPr>
          <p:cNvPr id="167" name="Bildtext 1 (accentstreck) 27">
            <a:extLst>
              <a:ext uri="{FF2B5EF4-FFF2-40B4-BE49-F238E27FC236}">
                <a16:creationId xmlns:a16="http://schemas.microsoft.com/office/drawing/2014/main" id="{C56AA84F-21D4-44F6-AD7E-ED4E6A106062}"/>
              </a:ext>
            </a:extLst>
          </p:cNvPr>
          <p:cNvSpPr/>
          <p:nvPr/>
        </p:nvSpPr>
        <p:spPr>
          <a:xfrm flipH="1">
            <a:off x="931992" y="4033971"/>
            <a:ext cx="843491" cy="1065600"/>
          </a:xfrm>
          <a:prstGeom prst="accentCallout1">
            <a:avLst>
              <a:gd name="adj1" fmla="val 50285"/>
              <a:gd name="adj2" fmla="val -8674"/>
              <a:gd name="adj3" fmla="val 50355"/>
              <a:gd name="adj4" fmla="val 5062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131 (30%)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Bildtext 1 (accentstreck) 80">
            <a:extLst>
              <a:ext uri="{FF2B5EF4-FFF2-40B4-BE49-F238E27FC236}">
                <a16:creationId xmlns:a16="http://schemas.microsoft.com/office/drawing/2014/main" id="{BEF0BD62-ED8C-45CE-A9CE-1A6BC0092201}"/>
              </a:ext>
            </a:extLst>
          </p:cNvPr>
          <p:cNvSpPr/>
          <p:nvPr/>
        </p:nvSpPr>
        <p:spPr>
          <a:xfrm rot="16200000" flipH="1">
            <a:off x="468722" y="631802"/>
            <a:ext cx="930513" cy="863501"/>
          </a:xfrm>
          <a:prstGeom prst="accentCallout1">
            <a:avLst>
              <a:gd name="adj1" fmla="val 50285"/>
              <a:gd name="adj2" fmla="val -8674"/>
              <a:gd name="adj3" fmla="val 50355"/>
              <a:gd name="adj4" fmla="val 9038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70" name="Bildtext 1 (accentstreck) 80">
            <a:extLst>
              <a:ext uri="{FF2B5EF4-FFF2-40B4-BE49-F238E27FC236}">
                <a16:creationId xmlns:a16="http://schemas.microsoft.com/office/drawing/2014/main" id="{A7BF7304-F8CF-4C6E-A48D-03BADF25D3CD}"/>
              </a:ext>
            </a:extLst>
          </p:cNvPr>
          <p:cNvSpPr/>
          <p:nvPr/>
        </p:nvSpPr>
        <p:spPr>
          <a:xfrm rot="16200000" flipH="1">
            <a:off x="11224515" y="583712"/>
            <a:ext cx="930513" cy="863501"/>
          </a:xfrm>
          <a:prstGeom prst="accentCallout1">
            <a:avLst>
              <a:gd name="adj1" fmla="val 50285"/>
              <a:gd name="adj2" fmla="val -8674"/>
              <a:gd name="adj3" fmla="val 50355"/>
              <a:gd name="adj4" fmla="val 9038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71" name="textruta 170">
            <a:extLst>
              <a:ext uri="{FF2B5EF4-FFF2-40B4-BE49-F238E27FC236}">
                <a16:creationId xmlns:a16="http://schemas.microsoft.com/office/drawing/2014/main" id="{0B97E62A-76A9-44AB-95C8-35B371D363A4}"/>
              </a:ext>
            </a:extLst>
          </p:cNvPr>
          <p:cNvSpPr txBox="1"/>
          <p:nvPr/>
        </p:nvSpPr>
        <p:spPr>
          <a:xfrm>
            <a:off x="5477486" y="148674"/>
            <a:ext cx="2095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All hand fractures </a:t>
            </a:r>
          </a:p>
        </p:txBody>
      </p:sp>
      <p:sp>
        <p:nvSpPr>
          <p:cNvPr id="252" name="Bildtext 1 (accentstreck) 33">
            <a:extLst>
              <a:ext uri="{FF2B5EF4-FFF2-40B4-BE49-F238E27FC236}">
                <a16:creationId xmlns:a16="http://schemas.microsoft.com/office/drawing/2014/main" id="{2F617F55-309D-4650-8D2E-919B6113438C}"/>
              </a:ext>
            </a:extLst>
          </p:cNvPr>
          <p:cNvSpPr/>
          <p:nvPr/>
        </p:nvSpPr>
        <p:spPr>
          <a:xfrm rot="5400000" flipH="1">
            <a:off x="9986330" y="890499"/>
            <a:ext cx="392441" cy="192464"/>
          </a:xfrm>
          <a:prstGeom prst="accentCallout1">
            <a:avLst>
              <a:gd name="adj1" fmla="val 50285"/>
              <a:gd name="adj2" fmla="val -8674"/>
              <a:gd name="adj3" fmla="val 50355"/>
              <a:gd name="adj4" fmla="val 28487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985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2414</TotalTime>
  <Words>319</Words>
  <Application>Microsoft Office PowerPoint</Application>
  <PresentationFormat>Bredbild</PresentationFormat>
  <Paragraphs>95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>Region Skåne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Lempesis Vasileios</dc:creator>
  <cp:lastModifiedBy>Erika Bergman</cp:lastModifiedBy>
  <cp:revision>121</cp:revision>
  <dcterms:created xsi:type="dcterms:W3CDTF">2017-12-03T11:03:08Z</dcterms:created>
  <dcterms:modified xsi:type="dcterms:W3CDTF">2021-02-12T12:14:22Z</dcterms:modified>
</cp:coreProperties>
</file>