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4" y="380"/>
      </p:cViewPr>
      <p:guideLst>
        <p:guide pos="416"/>
        <p:guide pos="7242"/>
        <p:guide orient="horz" pos="648"/>
        <p:guide orient="horz" pos="712"/>
        <p:guide orient="horz" pos="392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7ECA96-F517-4D79-9099-A9FB9D22E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0EC0F7A-3D76-454B-9A54-8461B25B5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3E95AB-D242-425F-98E2-4970730E3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BC1D08-6B9F-416D-875B-26D1BE9A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9E402C-090C-4224-AAA0-4BDED821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40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C17CE4-1C55-43D7-9112-CFA2C544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B1EA29-4CAD-4ED0-90D6-85A10C2D4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7E9658-BE68-414F-B78A-E7E3261F5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A074AD-3894-4729-9EEB-04BC662D5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9A8BA5-F37D-4D4A-BE48-C3A29709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96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508A01-CEC5-4C95-8543-D4641E9F5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1AEE09D-55D6-476D-B0CA-DBB52FF3B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84DDC1-AEB4-4FF7-8958-35C9BD169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6C3ED7-C5AA-4505-B719-6D028C2A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620520-8F6F-48BA-B82A-30AE53DE3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305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AD5744-9ED4-49DA-AE75-D48D79D8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3696A2-F962-429A-A40B-468BCC899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30610C-D956-461F-B05C-552A827A1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3A0321-B981-4690-B85B-2B6D20B6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7286A5-A3EB-4130-A1F7-87FC3DBBB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59084A-4C53-4D22-B32F-3283FE25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43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3DE66B-E711-4B73-AE1F-DF866FCC9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825E4E-ECB3-41F3-AF85-9B3859308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E65C71-A2C8-4015-9B09-DF39CA54F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F05C6E5-6A8E-4138-8A16-9319B57DE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B1F1CD3-19FC-4EEA-8649-179D39B58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2C8BC23-30F1-4401-9E12-E052AA333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971AC10-01E0-4D9C-8079-27263BA8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5AFC8DC-C502-4EEB-99BD-CDBBAE048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729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92760D-A35E-489D-A8C5-BCF1DF18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E0E2F7B-C72D-44D3-8351-D1832C7D8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F0249C-DE5E-4D87-B396-1DE8AE4E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647D528-80B1-46D7-AC94-72AE9EF2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68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952808C-22CE-4EC8-B5B1-613DEECD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320898B-40CE-4B99-B9B9-DAA73D15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36598F-4614-4A4B-B807-16DA0FB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687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26F8AC-6498-49E3-A7BA-B7342AB4C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762268-1DB9-4AF5-B77B-C0FAB76E0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ED5F452-E737-4949-A64D-E0C0CADCD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152E80-E208-4FC3-BC6E-1309182C5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970EBFC-8B90-4D5E-A32A-FB7BCF84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50F0D28-F9AD-49F4-B88C-B63B35FE7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8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E1089D-B782-4FB8-AC07-83F50549E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9274EA4-CDB9-4C5A-BB8D-CF091BB799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1481DFD-12EE-4B63-8717-8A365265F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732BC4-3031-4068-A0DA-3C0D44547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13508F-EAC5-4A78-AADE-9E465E141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475E9B-30D1-48CA-BAA4-F069F153A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480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6060F8-19C0-43ED-BE23-208C432E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621711E-2E63-46BA-8CEA-565A37FFA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27D7C0-41B7-44DB-AED5-5A82EAD6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8C3787-98E1-473B-BA9B-DD66E5375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1E1BCD-E002-4E30-8D06-50D7F22C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61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3388627-705D-483C-9544-E38D53CC65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F5C1FA6-6841-40DF-8610-654113203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2C0CE9-E13C-4CD3-B0D6-6C0E30473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D77A8D-5C5B-4515-B828-405DE4F9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B88B94-26A5-4DEE-8A06-0DA5C7B0F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97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0290025-B9CC-4C36-A96A-BE855F396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E5F6C9F-9857-4A62-8783-EFC875D2D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B43450-F676-4FC4-9C03-162408DA0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9E0DF-41F3-44EA-B520-21EF26C88E1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FBD01A-2FE8-4855-8D09-55CED7D351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D60549-75B7-45E5-8CE8-80685F074A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4D206-8268-4124-BB35-A9819B9CB4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80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2CF404C7-02A0-402B-A11F-F834675FFFD0}"/>
              </a:ext>
            </a:extLst>
          </p:cNvPr>
          <p:cNvGrpSpPr/>
          <p:nvPr/>
        </p:nvGrpSpPr>
        <p:grpSpPr>
          <a:xfrm>
            <a:off x="1685743" y="667143"/>
            <a:ext cx="9482996" cy="5521266"/>
            <a:chOff x="812801" y="612834"/>
            <a:chExt cx="9482996" cy="552126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CA8C61C-0F89-4418-9E07-CD5E299AB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299" y="612834"/>
              <a:ext cx="4741498" cy="2764462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F01943C-F5DD-46E8-9D94-3F66BDE69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01" y="3369638"/>
              <a:ext cx="4741498" cy="276446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B239CD6-E79B-4FF6-9C31-ABD1151B5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299" y="3369638"/>
              <a:ext cx="4741498" cy="2764462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CE58E51-3EDC-42C7-AC3C-36ED88DAE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01" y="612834"/>
              <a:ext cx="4741498" cy="2764462"/>
            </a:xfrm>
            <a:prstGeom prst="rect">
              <a:avLst/>
            </a:prstGeom>
          </p:spPr>
        </p:pic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F37D815-17F1-4E2A-836E-512F19C65D19}"/>
              </a:ext>
            </a:extLst>
          </p:cNvPr>
          <p:cNvSpPr txBox="1"/>
          <p:nvPr/>
        </p:nvSpPr>
        <p:spPr>
          <a:xfrm>
            <a:off x="708282" y="1860879"/>
            <a:ext cx="1395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8132091-E524-4F32-AD07-88428F512285}"/>
              </a:ext>
            </a:extLst>
          </p:cNvPr>
          <p:cNvSpPr txBox="1"/>
          <p:nvPr/>
        </p:nvSpPr>
        <p:spPr>
          <a:xfrm>
            <a:off x="416619" y="4617683"/>
            <a:ext cx="168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Punctured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E10E494-2ED9-45F0-A29E-136F6568E8B6}"/>
              </a:ext>
            </a:extLst>
          </p:cNvPr>
          <p:cNvSpPr txBox="1"/>
          <p:nvPr/>
        </p:nvSpPr>
        <p:spPr>
          <a:xfrm>
            <a:off x="3220919" y="82196"/>
            <a:ext cx="1671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2.5X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D05FD37-CA9E-49EB-AB5B-08EE88150CBE}"/>
              </a:ext>
            </a:extLst>
          </p:cNvPr>
          <p:cNvSpPr txBox="1"/>
          <p:nvPr/>
        </p:nvSpPr>
        <p:spPr>
          <a:xfrm>
            <a:off x="7962417" y="82196"/>
            <a:ext cx="1671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20X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8D3EA76-CE72-43E6-9696-245C5A333E4A}"/>
              </a:ext>
            </a:extLst>
          </p:cNvPr>
          <p:cNvSpPr txBox="1"/>
          <p:nvPr/>
        </p:nvSpPr>
        <p:spPr>
          <a:xfrm>
            <a:off x="780392" y="6353503"/>
            <a:ext cx="9009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Results of immunohistochemical staining for P62 in intervertebral disc tissue.</a:t>
            </a:r>
          </a:p>
        </p:txBody>
      </p:sp>
    </p:spTree>
    <p:extLst>
      <p:ext uri="{BB962C8B-B14F-4D97-AF65-F5344CB8AC3E}">
        <p14:creationId xmlns:p14="http://schemas.microsoft.com/office/powerpoint/2010/main" val="2378656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C34E8F5-F751-4E20-B375-4D7DFAFE216F}"/>
              </a:ext>
            </a:extLst>
          </p:cNvPr>
          <p:cNvGrpSpPr/>
          <p:nvPr/>
        </p:nvGrpSpPr>
        <p:grpSpPr>
          <a:xfrm>
            <a:off x="1685744" y="667143"/>
            <a:ext cx="9482994" cy="5521266"/>
            <a:chOff x="812802" y="612834"/>
            <a:chExt cx="9482994" cy="552126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BCBCD26-6141-4558-A4B9-586D5C494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54300" y="612834"/>
              <a:ext cx="4741496" cy="2764462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E90800EB-5D7C-46F9-A0F7-7C738E992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2802" y="3369638"/>
              <a:ext cx="4741496" cy="276446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D7E4CB5-F1D1-4E30-84DA-83B6817EE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54300" y="3369638"/>
              <a:ext cx="4741496" cy="2764462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122DA61C-D869-495D-B8BB-9F3254445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2802" y="612834"/>
              <a:ext cx="4741496" cy="2764462"/>
            </a:xfrm>
            <a:prstGeom prst="rect">
              <a:avLst/>
            </a:prstGeom>
          </p:spPr>
        </p:pic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CE4B055C-F662-4C9E-9A63-2E8D74A0560C}"/>
              </a:ext>
            </a:extLst>
          </p:cNvPr>
          <p:cNvSpPr txBox="1"/>
          <p:nvPr/>
        </p:nvSpPr>
        <p:spPr>
          <a:xfrm>
            <a:off x="708282" y="1860879"/>
            <a:ext cx="1395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F528DC-9DD4-40AB-A44C-E64C09656927}"/>
              </a:ext>
            </a:extLst>
          </p:cNvPr>
          <p:cNvSpPr txBox="1"/>
          <p:nvPr/>
        </p:nvSpPr>
        <p:spPr>
          <a:xfrm>
            <a:off x="416619" y="4617683"/>
            <a:ext cx="168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Punctured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2F87B5-1765-40D6-B034-A71990C2DF50}"/>
              </a:ext>
            </a:extLst>
          </p:cNvPr>
          <p:cNvSpPr txBox="1"/>
          <p:nvPr/>
        </p:nvSpPr>
        <p:spPr>
          <a:xfrm>
            <a:off x="3220919" y="82196"/>
            <a:ext cx="1671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2.5X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40358E-BBE3-4EA0-BD96-9F3EF21D65BC}"/>
              </a:ext>
            </a:extLst>
          </p:cNvPr>
          <p:cNvSpPr txBox="1"/>
          <p:nvPr/>
        </p:nvSpPr>
        <p:spPr>
          <a:xfrm>
            <a:off x="7962417" y="82196"/>
            <a:ext cx="1671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20X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1D524F6-748A-4A01-9821-BEEB3C30FB10}"/>
              </a:ext>
            </a:extLst>
          </p:cNvPr>
          <p:cNvSpPr txBox="1"/>
          <p:nvPr/>
        </p:nvSpPr>
        <p:spPr>
          <a:xfrm>
            <a:off x="780393" y="6353503"/>
            <a:ext cx="807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Results of immunohistochemical staining for LC3 in intervertebral disc tissue.</a:t>
            </a:r>
          </a:p>
        </p:txBody>
      </p:sp>
    </p:spTree>
    <p:extLst>
      <p:ext uri="{BB962C8B-B14F-4D97-AF65-F5344CB8AC3E}">
        <p14:creationId xmlns:p14="http://schemas.microsoft.com/office/powerpoint/2010/main" val="2841252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536A659-0D85-4B5E-B6E4-BC99611ED2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70146" y="926734"/>
            <a:ext cx="6221820" cy="43961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E41E997-C681-4659-A94E-7231ECEADB69}"/>
              </a:ext>
            </a:extLst>
          </p:cNvPr>
          <p:cNvSpPr txBox="1"/>
          <p:nvPr/>
        </p:nvSpPr>
        <p:spPr>
          <a:xfrm>
            <a:off x="780393" y="6353503"/>
            <a:ext cx="8079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Ethical review form for this study.</a:t>
            </a:r>
          </a:p>
        </p:txBody>
      </p:sp>
    </p:spTree>
    <p:extLst>
      <p:ext uri="{BB962C8B-B14F-4D97-AF65-F5344CB8AC3E}">
        <p14:creationId xmlns:p14="http://schemas.microsoft.com/office/powerpoint/2010/main" val="2484561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37</Words>
  <Application>Microsoft Office PowerPoint</Application>
  <PresentationFormat>宽屏</PresentationFormat>
  <Paragraphs>11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zilin Yu</dc:creator>
  <cp:lastModifiedBy>zilin Yu</cp:lastModifiedBy>
  <cp:revision>5</cp:revision>
  <dcterms:created xsi:type="dcterms:W3CDTF">2024-12-10T02:14:07Z</dcterms:created>
  <dcterms:modified xsi:type="dcterms:W3CDTF">2024-12-10T12:47:56Z</dcterms:modified>
</cp:coreProperties>
</file>