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6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3200" dirty="0"/>
              <a:t>Mechanical</a:t>
            </a:r>
            <a:r>
              <a:rPr lang="en-US" altLang="ja-JP" sz="3200" baseline="0" dirty="0"/>
              <a:t> valve</a:t>
            </a:r>
            <a:r>
              <a:rPr lang="en-US" altLang="ja-JP" sz="3200" dirty="0"/>
              <a:t> n=152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4.8251347336244248E-2"/>
          <c:y val="0.11749614762384909"/>
          <c:w val="0.93550361368973267"/>
          <c:h val="0.75317266197535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17mm</c:v>
                </c:pt>
                <c:pt idx="1">
                  <c:v>18mm</c:v>
                </c:pt>
                <c:pt idx="2">
                  <c:v>19mm</c:v>
                </c:pt>
                <c:pt idx="3">
                  <c:v>20mm</c:v>
                </c:pt>
                <c:pt idx="4">
                  <c:v>21mm</c:v>
                </c:pt>
                <c:pt idx="5">
                  <c:v>22mm</c:v>
                </c:pt>
                <c:pt idx="6">
                  <c:v>23mm</c:v>
                </c:pt>
                <c:pt idx="7">
                  <c:v>24mm</c:v>
                </c:pt>
                <c:pt idx="8">
                  <c:v>25mm</c:v>
                </c:pt>
                <c:pt idx="9">
                  <c:v>27mm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29</c:v>
                </c:pt>
                <c:pt idx="4">
                  <c:v>1</c:v>
                </c:pt>
                <c:pt idx="5">
                  <c:v>27</c:v>
                </c:pt>
                <c:pt idx="6">
                  <c:v>1</c:v>
                </c:pt>
                <c:pt idx="7">
                  <c:v>12</c:v>
                </c:pt>
                <c:pt idx="8">
                  <c:v>6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5-410C-8E83-7E4713EFFF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ON-X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17mm</c:v>
                </c:pt>
                <c:pt idx="1">
                  <c:v>18mm</c:v>
                </c:pt>
                <c:pt idx="2">
                  <c:v>19mm</c:v>
                </c:pt>
                <c:pt idx="3">
                  <c:v>20mm</c:v>
                </c:pt>
                <c:pt idx="4">
                  <c:v>21mm</c:v>
                </c:pt>
                <c:pt idx="5">
                  <c:v>22mm</c:v>
                </c:pt>
                <c:pt idx="6">
                  <c:v>23mm</c:v>
                </c:pt>
                <c:pt idx="7">
                  <c:v>24mm</c:v>
                </c:pt>
                <c:pt idx="8">
                  <c:v>25mm</c:v>
                </c:pt>
                <c:pt idx="9">
                  <c:v>27mm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10</c:v>
                </c:pt>
                <c:pt idx="6">
                  <c:v>0</c:v>
                </c:pt>
                <c:pt idx="7">
                  <c:v>17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8-4F10-8D31-3AAECD7AC0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SJM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17mm</c:v>
                </c:pt>
                <c:pt idx="1">
                  <c:v>18mm</c:v>
                </c:pt>
                <c:pt idx="2">
                  <c:v>19mm</c:v>
                </c:pt>
                <c:pt idx="3">
                  <c:v>20mm</c:v>
                </c:pt>
                <c:pt idx="4">
                  <c:v>21mm</c:v>
                </c:pt>
                <c:pt idx="5">
                  <c:v>22mm</c:v>
                </c:pt>
                <c:pt idx="6">
                  <c:v>23mm</c:v>
                </c:pt>
                <c:pt idx="7">
                  <c:v>24mm</c:v>
                </c:pt>
                <c:pt idx="8">
                  <c:v>25mm</c:v>
                </c:pt>
                <c:pt idx="9">
                  <c:v>27mm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9</c:v>
                </c:pt>
                <c:pt idx="5">
                  <c:v>0</c:v>
                </c:pt>
                <c:pt idx="6">
                  <c:v>8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8-4F10-8D31-3AAECD7AC0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CarboMedics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17mm</c:v>
                </c:pt>
                <c:pt idx="1">
                  <c:v>18mm</c:v>
                </c:pt>
                <c:pt idx="2">
                  <c:v>19mm</c:v>
                </c:pt>
                <c:pt idx="3">
                  <c:v>20mm</c:v>
                </c:pt>
                <c:pt idx="4">
                  <c:v>21mm</c:v>
                </c:pt>
                <c:pt idx="5">
                  <c:v>22mm</c:v>
                </c:pt>
                <c:pt idx="6">
                  <c:v>23mm</c:v>
                </c:pt>
                <c:pt idx="7">
                  <c:v>24mm</c:v>
                </c:pt>
                <c:pt idx="8">
                  <c:v>25mm</c:v>
                </c:pt>
                <c:pt idx="9">
                  <c:v>27mm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E8-4F10-8D31-3AAECD7AC0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9350128"/>
        <c:axId val="539328496"/>
      </c:barChart>
      <c:catAx>
        <c:axId val="53935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39328496"/>
        <c:crosses val="autoZero"/>
        <c:auto val="1"/>
        <c:lblAlgn val="ctr"/>
        <c:lblOffset val="100"/>
        <c:noMultiLvlLbl val="0"/>
      </c:catAx>
      <c:valAx>
        <c:axId val="5393284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3935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CBC89-883A-4915-BB9A-355E4F7D6AA4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E57E1-FE16-4FCA-BD05-046D7ED41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491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48371C-6838-7F63-F121-D158D14A2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79F96D8-8A70-DD69-7A0F-A0D592B4D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2A6F1-34C9-0345-F45C-A046D15C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AB31D9-DB12-9AB8-2BF6-369F2E2D9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B2C971-BF7B-71CB-C198-D8BC89173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83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DB3E56-53C8-33E6-C1B4-974D4CAE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FAD553-0FCA-2882-D173-1449150CF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DDC0B5-E59D-636A-E105-563ABECC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52659D-B9FC-19CA-1247-5DC7E1F8F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C13902-AC37-A88A-1DD6-0FEBC204C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61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053607-DDBE-5A17-99D2-93BD26FE8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8A4DBA-4FB4-4A1F-2802-FAB102FAB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03E91E-544E-E653-75CA-17BD49F8D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3DE0E1-9252-72DD-DC46-A70BFEE6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CCD8DD-B76A-6D0C-EE60-F04CB1C68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56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A64BDC-602C-2308-6C92-D5CDA264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0034A6-A46D-C19E-1265-C468C3D7B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60D384D-D76F-C3CF-888A-14C8F3D67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A216A9-D28E-A593-21C6-1991D6AB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2610DF-4106-926F-3383-9956DF67F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6D6E275-743A-80A6-810E-A4318F41E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52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40C7B0-64CC-ACE9-9492-3924C6292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F8B409-8D04-4D5B-22E0-18E8BD6B6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9BD3009-1D0A-852F-CEF0-8421C0549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FDA578-AA22-029A-9582-DFEB4E519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1C016F6-3CB9-5313-8FC6-73061A3CD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97F5E1A-DD56-41E7-BA35-0011D178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07938FB-1E39-300E-6F14-6B05CA509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D16A1F2-99AA-526E-09DE-591133811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12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8C9D5D-15B4-3A47-8BB1-C4BE0775F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855CE82-7F5D-2138-D1F9-E7BB1920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143D0B6-B4C4-2258-0873-F13A5A2E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CAC2681-FEE9-19B6-BF4A-6091D77A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9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B118170-1484-8506-39D9-ACBDF095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8927EC6-DBC3-A7E6-4BE8-FADBF13E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CE9C10-3286-0492-92CF-9BF60DB1C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358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BE0B9E-2423-F8E0-4A6F-C447245A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B880E64-AFA4-61D9-FE17-3B8DF1265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207D27C-6F33-1452-021D-22B3641E8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77B4DF-7D9F-327E-1DD4-9ACBB141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8EEC5C-91D8-8B4B-EEDA-3D2EA574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1A9F1F-C676-8E5E-1559-76A6FE255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317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8F39E7-4879-C777-4E27-60BB7B900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CE462D1-DDB1-C2CF-B8EA-4C1F3997D4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3B3B09-9047-89F4-C8F4-E20D2F93A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9E0C24-2D82-872B-36BD-20A0E26AB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281FFA7-D680-3900-8DF4-7C117CA7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26E860-546C-83C1-7546-47F6CFBA9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400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24B73B-D527-CE67-9055-19A5CB122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C86181-AFEE-39A4-E783-084BDCEBF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BFDE8A-16B9-6A96-296E-C9ED6B86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D85E36-EFF8-C1C9-53F7-EDD24EC1F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1FD3E6-E77A-DBF8-4CD0-3311A0FE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6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8773EC4-4177-58E2-089B-14E1D6638E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812BB3-450C-38E0-F9C3-2F153CF08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979D2A-C185-F0A6-1549-C322BA302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5C5CBE-1032-A530-6424-F1E26082A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FC3842-5782-FEF5-5B50-77BDE880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9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7065800-1BCD-5EFD-18B6-80AB73390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2FBB53-0B15-F6FA-0FAE-0D80A32E4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9304E6-1B76-A6A2-6A83-A65BD45FF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06C09-8E48-4C07-803B-716FDE4B3C0C}" type="datetimeFigureOut">
              <a:rPr kumimoji="1" lang="ja-JP" altLang="en-US" smtClean="0"/>
              <a:t>2023/8/25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11A1AC-213E-47E5-FCC3-C7B4BEAAB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B7F08D-09D7-702A-8367-58D857F7A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B052-ACBC-48AB-86F2-5D2FB91E27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98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3AB7C5-0298-695C-7FC7-956DD86C6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447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2000" dirty="0"/>
              <a:t>Figure S1</a:t>
            </a:r>
            <a:endParaRPr kumimoji="1" lang="ja-JP" altLang="en-US" sz="2000" dirty="0"/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671737A2-DF96-FF96-2F7C-0D5379530A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467687"/>
              </p:ext>
            </p:extLst>
          </p:nvPr>
        </p:nvGraphicFramePr>
        <p:xfrm>
          <a:off x="293166" y="509551"/>
          <a:ext cx="11726657" cy="6037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図 6">
            <a:extLst>
              <a:ext uri="{FF2B5EF4-FFF2-40B4-BE49-F238E27FC236}">
                <a16:creationId xmlns:a16="http://schemas.microsoft.com/office/drawing/2014/main" id="{7B13FA30-4DC3-450D-33FB-E18E3080C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067" y="6417976"/>
            <a:ext cx="5019865" cy="44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1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Segoe UI</vt:lpstr>
      <vt:lpstr>Office テーマ</vt:lpstr>
      <vt:lpstr>Figure S1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AVR</dc:title>
  <dc:creator>今村 優紀</dc:creator>
  <cp:lastModifiedBy>今村 優紀</cp:lastModifiedBy>
  <cp:revision>16</cp:revision>
  <dcterms:created xsi:type="dcterms:W3CDTF">2023-01-20T02:30:04Z</dcterms:created>
  <dcterms:modified xsi:type="dcterms:W3CDTF">2023-08-25T05:46:48Z</dcterms:modified>
</cp:coreProperties>
</file>