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7" d="100"/>
          <a:sy n="97" d="100"/>
        </p:scale>
        <p:origin x="8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ja-JP"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pPr>
            <a:r>
              <a:rPr lang="en-US" altLang="ja-JP" sz="3200" baseline="0" dirty="0">
                <a:latin typeface="Segoe UI" panose="020B0502040204020203" pitchFamily="34" charset="0"/>
              </a:rPr>
              <a:t>Bioprosthetic valve n=18</a:t>
            </a:r>
            <a:endParaRPr lang="ja-JP" altLang="en-US" sz="3200" baseline="0" dirty="0">
              <a:latin typeface="Segoe UI" panose="020B0502040204020203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CEP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21mm</c:v>
                </c:pt>
                <c:pt idx="1">
                  <c:v>23mm</c:v>
                </c:pt>
                <c:pt idx="2">
                  <c:v>25mm</c:v>
                </c:pt>
                <c:pt idx="3">
                  <c:v>27mm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5</c:v>
                </c:pt>
                <c:pt idx="2">
                  <c:v>0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9A-489D-BA33-0F21D1470E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INSPIRIS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21mm</c:v>
                </c:pt>
                <c:pt idx="1">
                  <c:v>23mm</c:v>
                </c:pt>
                <c:pt idx="2">
                  <c:v>25mm</c:v>
                </c:pt>
                <c:pt idx="3">
                  <c:v>27mm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9A-489D-BA33-0F21D1470E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Mosaic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21mm</c:v>
                </c:pt>
                <c:pt idx="1">
                  <c:v>23mm</c:v>
                </c:pt>
                <c:pt idx="2">
                  <c:v>25mm</c:v>
                </c:pt>
                <c:pt idx="3">
                  <c:v>27mm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9A-489D-BA33-0F21D1470E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Trifecta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21mm</c:v>
                </c:pt>
                <c:pt idx="1">
                  <c:v>23mm</c:v>
                </c:pt>
                <c:pt idx="2">
                  <c:v>25mm</c:v>
                </c:pt>
                <c:pt idx="3">
                  <c:v>27mm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FA-475B-AB88-33877C862BE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831475664"/>
        <c:axId val="1831465680"/>
      </c:barChart>
      <c:catAx>
        <c:axId val="183147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pPr>
            <a:endParaRPr lang="ja-JP"/>
          </a:p>
        </c:txPr>
        <c:crossAx val="1831465680"/>
        <c:crosses val="autoZero"/>
        <c:auto val="1"/>
        <c:lblAlgn val="ctr"/>
        <c:lblOffset val="100"/>
        <c:noMultiLvlLbl val="0"/>
      </c:catAx>
      <c:valAx>
        <c:axId val="1831465680"/>
        <c:scaling>
          <c:orientation val="minMax"/>
          <c:max val="1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pPr>
            <a:endParaRPr lang="ja-JP"/>
          </a:p>
        </c:txPr>
        <c:crossAx val="183147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E6310-76A3-C9EC-D9E9-CD1299094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C7ACBE-61C6-8702-B3BB-61B3C28BF0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781E7-AD2F-7C00-DA1F-9426153C6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93019-7094-46A8-A9BB-314415069D55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A1E7F-3376-453B-FBF3-D014B7A61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A18D2-21C9-D94A-3409-7384C2FC0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AC533-7406-4BB5-876E-DC79306BA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392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714EB-7DD6-DA0B-C496-EE8E68C20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99C5B-1639-7E8F-4462-5D1D20C931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0DFA5-8F68-B487-441F-03CF00B16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93019-7094-46A8-A9BB-314415069D55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80772-0DE9-D31E-8B24-E14F5FF11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3124FB-C51B-F5FC-E92F-31BF884D8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AC533-7406-4BB5-876E-DC79306BA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609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AD6B3-3883-BEE3-914E-B77F02D5C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92D1E6-98B0-E6B4-D8ED-618FDFB09A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9E221-5867-596F-556F-443D934AF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93019-7094-46A8-A9BB-314415069D55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837DE-6D77-511E-4886-E560D631A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A5BC7-A7C3-CFB5-DFB3-BA81F6460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AC533-7406-4BB5-876E-DC79306BA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794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29ADA-0071-386A-7469-EAFEC7E79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D8D10-38CB-C70B-DEBC-5C2B536020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42064B-7999-3B6D-6ADB-679FF76D2B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2D5A24-9BB1-C854-CB1C-EEFA8C772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93019-7094-46A8-A9BB-314415069D55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E95AFE-00C7-94E0-A168-85F287559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228DC6-FB07-3C59-6981-BC5B5780F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AC533-7406-4BB5-876E-DC79306BA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595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AD759-037A-A92E-F156-255819AD2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5AFB29-857B-98AC-C269-5F06B06C4F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5AB780-1DAC-AFAE-7A08-E6ACEDD20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F0CC00-5E0B-00BE-E487-0A6F0EB473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2DD3F6-C3E7-05BD-516E-D953C16927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D90D4B-A21C-F274-44A7-2C21FAE31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93019-7094-46A8-A9BB-314415069D55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F277E3-3B44-C30B-8EF6-5A2DE381A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0892E2-566E-3F7B-686B-AE662B1C2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AC533-7406-4BB5-876E-DC79306BA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287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AFA12-E6E7-EFE3-2AB4-CE8BD6CE4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D99499-911F-DB0F-F36D-861C69D6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93019-7094-46A8-A9BB-314415069D55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0CFF1-27B2-D5FA-A0D8-D61FDDC80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5B9EFF-A5A7-E57F-A261-4EF323A89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AC533-7406-4BB5-876E-DC79306BA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762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054E4D-9D64-F396-CC20-962B5E349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93019-7094-46A8-A9BB-314415069D55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A6A0C5-F9AB-78A5-4B8A-591E9CA99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ABF78D-DC75-284A-6615-8898D1EF8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AC533-7406-4BB5-876E-DC79306BA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666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553B8-5BC6-7D9B-1510-743CD6DD9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60640-31BD-CBF9-A42E-0EE853A88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9C7113-F364-19EB-A28D-B5552B0900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53568-B1A2-FF8F-857D-13B5C7DD2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93019-7094-46A8-A9BB-314415069D55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BC255A-D1C0-176E-E511-38A454234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44E015-8FF1-1A30-ABEC-F7E085E7B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AC533-7406-4BB5-876E-DC79306BA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623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27B8B-852E-5ED7-A692-4A1BA9B8B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E07D71-5742-8A13-491F-41C5C681BB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F46CBC-45FD-5988-442F-AAB05EFB7A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65B1BF-79D0-95BA-3F4D-F3B053A4C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93019-7094-46A8-A9BB-314415069D55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80AE3D-507E-A8D7-973D-645E90F8A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F26070-73D8-2D21-6F9E-F4E6B16BB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AC533-7406-4BB5-876E-DC79306BA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461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99D2-1FE8-D411-53EA-0223DA954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13F539-1F89-D4B6-8DA1-3515BA3436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4674A-BAF3-8EB9-5B97-E332F2EA3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93019-7094-46A8-A9BB-314415069D55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5EC6D-0846-DCD5-7562-1967DA3CB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5A1BC-81D3-E0CF-503D-0BDEA70ED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AC533-7406-4BB5-876E-DC79306BA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43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E32A09-68E1-0999-B45E-451E2E8E0E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3BB38E-6437-3482-B5CA-D467E654CF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F5F19-2292-B1A9-D3E2-4ECDBBA89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93019-7094-46A8-A9BB-314415069D55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86007-B756-9459-CA46-C79DC1EDC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FF604-0F80-EB2B-8760-13E51E599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AC533-7406-4BB5-876E-DC79306BA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699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633D7C-FEED-B983-7F42-0D3CB2D2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B3BD9-107D-5DB9-61EF-5756C215BA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ECA0E-45FC-7B64-9AB6-05E21C2E35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93019-7094-46A8-A9BB-314415069D55}" type="datetimeFigureOut">
              <a:rPr lang="en-US" smtClean="0"/>
              <a:t>8/25/2023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BD3BA-8427-F34A-D2D6-C95AF9A1ED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7338B-889D-DFD5-1305-E824FBFF57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AC533-7406-4BB5-876E-DC79306BA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27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DDC65F-1465-5647-1502-401DBD6CF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9879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ja-JP" sz="2000" dirty="0"/>
              <a:t>Figure S2</a:t>
            </a:r>
            <a:endParaRPr kumimoji="1" lang="ja-JP" altLang="en-US" sz="2000" dirty="0"/>
          </a:p>
        </p:txBody>
      </p:sp>
      <p:graphicFrame>
        <p:nvGraphicFramePr>
          <p:cNvPr id="6" name="コンテンツ プレースホルダー 5">
            <a:extLst>
              <a:ext uri="{FF2B5EF4-FFF2-40B4-BE49-F238E27FC236}">
                <a16:creationId xmlns:a16="http://schemas.microsoft.com/office/drawing/2014/main" id="{D8DD180F-F244-BD80-D11D-318C7EC0D2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1948224"/>
              </p:ext>
            </p:extLst>
          </p:nvPr>
        </p:nvGraphicFramePr>
        <p:xfrm>
          <a:off x="942902" y="1860526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717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UI</vt:lpstr>
      <vt:lpstr>Office Theme</vt:lpstr>
      <vt:lpstr>Figure S2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Figure S2</dc:title>
  <dc:creator>Author</dc:creator>
  <cp:lastModifiedBy>今村 優紀</cp:lastModifiedBy>
  <cp:revision>3</cp:revision>
  <dcterms:created xsi:type="dcterms:W3CDTF">2023-05-22T03:02:49Z</dcterms:created>
  <dcterms:modified xsi:type="dcterms:W3CDTF">2023-08-25T05:45:51Z</dcterms:modified>
</cp:coreProperties>
</file>