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60" r:id="rId7"/>
    <p:sldId id="257" r:id="rId8"/>
    <p:sldId id="258" r:id="rId9"/>
    <p:sldId id="259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5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870D4-8D8C-4430-959C-AB3BEB81F3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14A0C7-B342-4C38-9EFD-634C11E153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1ED4E7-2BCB-405D-9A20-1FA4ABF76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23B72-5355-4DC9-BDB6-D059D53D7E1A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194785-76E8-4EC2-8FDE-0D40D0A7E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15EA-5CF1-44D7-B1F9-85319745C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0CE86-1DF3-4C65-88AC-B6AE37C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951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99E0C-41AF-48B4-9D6F-C7A237A32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4D405-69EA-4022-A9C0-186D9530C5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6D74E0-2788-4F64-BF10-51A03002D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23B72-5355-4DC9-BDB6-D059D53D7E1A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BCE2A-5CBD-4AD9-9AF2-57E550EDD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6090DE-1384-43B7-B1D0-AD7FB9E92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0CE86-1DF3-4C65-88AC-B6AE37C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208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106EC-B089-432D-A9E7-B07372E52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A154DC-D926-4B89-8D49-3EAD3512E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E794CE-3D68-43F8-B234-36383D1FA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23B72-5355-4DC9-BDB6-D059D53D7E1A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FA81C-DDA4-450B-850A-58EF2A549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33A91F-4C53-4C9F-98DC-AECE43F6F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0CE86-1DF3-4C65-88AC-B6AE37C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378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636B2-EBD9-417A-B9B8-28EF13C72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40FCD-5556-410E-BD4E-8AACA4B1E1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30312A-5ABE-4B6B-B779-C92DC739BE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52385B-6411-4836-9A46-816BAFFE6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23B72-5355-4DC9-BDB6-D059D53D7E1A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66E430-72F1-4BD8-9D6F-C87285B31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258DFC-1CE4-44CD-9D27-CFE3843F7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0CE86-1DF3-4C65-88AC-B6AE37C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728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9D542-DDB0-4328-AC22-BE35D28E5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517ED2-8774-4AA4-91CE-F41330BC23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1276E6-0636-4C1D-ADA9-33F8B9DE10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6CB414-DF8D-4DC4-8A4C-FBE7EF62E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C3D96C-8A28-481F-843D-9F651B5891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115AB9-3391-4FEC-B18A-ED98AD643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23B72-5355-4DC9-BDB6-D059D53D7E1A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D6D226-09D8-4A14-AC08-E93770CDB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5E1C63-03DD-4F27-A770-C71CF1017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0CE86-1DF3-4C65-88AC-B6AE37C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19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4D064-3529-4745-AD52-47CA6AB14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ED5778-A9B3-4F08-9A01-E6786FE0F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23B72-5355-4DC9-BDB6-D059D53D7E1A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C2D9D5-3380-426D-A063-461F10C5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6448B-53F7-4BC4-B6EC-19E1CD248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0CE86-1DF3-4C65-88AC-B6AE37C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612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B53DF4-E503-477A-AA16-F71F9A48D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23B72-5355-4DC9-BDB6-D059D53D7E1A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758DE9-F7B8-4857-BB6A-1DAFDBB4E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B614F1-0BE9-4008-8B4A-862C38CD6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0CE86-1DF3-4C65-88AC-B6AE37C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991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E7AD9-97A8-4D61-8F93-09CDCE179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E44B3-8483-42C1-83FB-186F5F2D3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A61A36-26AD-44C7-935B-7666AD26C2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2EE721-070C-4611-B23A-4F93ADD2C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23B72-5355-4DC9-BDB6-D059D53D7E1A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EDC4A4-78B0-4063-839D-CEFB77954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0B61D1-CEC8-4F6F-A7FC-F874F1625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0CE86-1DF3-4C65-88AC-B6AE37C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62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7BBAC-C0C2-4E29-8B04-D8063F237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83DC53-922C-49AE-B801-48290C370E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CBBE7C-4175-450E-895D-F22E7647C7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AD7A88-F770-4247-A2BF-554C2272E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23B72-5355-4DC9-BDB6-D059D53D7E1A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A087BC-1773-4DF1-9646-6201C446D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3CDB3-71FA-4C26-9808-F0F99203D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0CE86-1DF3-4C65-88AC-B6AE37C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5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0CC67-7E46-4AE6-A331-4E0570CE8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D0062B-6CF0-4252-A9A3-FD0EBB3EE0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03076-8119-4D72-9F65-4666140CC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23B72-5355-4DC9-BDB6-D059D53D7E1A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70729D-5EF3-43B7-A6EB-1D7DC35CA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B0594B-D341-4B7F-845A-22190B6F8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0CE86-1DF3-4C65-88AC-B6AE37C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543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CD764A-F39D-4351-9864-C4244539F5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EF6CAC-FF06-4DC1-A018-FC89E65AE6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AE95D3-8114-47B8-92C1-8786F509E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23B72-5355-4DC9-BDB6-D059D53D7E1A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C96AE-9CDC-45DA-8DCB-5F281C67C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B4E90-CFA7-47A6-A547-1F7FE6E56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0CE86-1DF3-4C65-88AC-B6AE37C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501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770521-C105-42D5-903E-3A9C34DF0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11C377-4AB7-4112-9673-F209E8FAED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88CE3E-D42E-4019-A4F1-1D46D3ACD1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23B72-5355-4DC9-BDB6-D059D53D7E1A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D0B48-C0E1-4DA7-A32E-70CBA65790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6B73FB-6BE3-41BC-8C4F-627EEC4B0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0CE86-1DF3-4C65-88AC-B6AE37C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211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A84CC13-DF50-4CE6-8F54-694742D10C9D}"/>
              </a:ext>
            </a:extLst>
          </p:cNvPr>
          <p:cNvGrpSpPr/>
          <p:nvPr/>
        </p:nvGrpSpPr>
        <p:grpSpPr>
          <a:xfrm>
            <a:off x="1481049" y="1348181"/>
            <a:ext cx="6276976" cy="4648200"/>
            <a:chOff x="0" y="80900"/>
            <a:chExt cx="8139788" cy="507571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7C9EF2C-F4AB-4212-8807-A4E1255B2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61611"/>
              <a:ext cx="4069894" cy="228786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0624356-71ED-4D3A-A83C-75A6ECF446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69894" y="261612"/>
              <a:ext cx="4069894" cy="228786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7FC0D18-FE43-4910-ABFF-A54053164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2868750"/>
              <a:ext cx="4069894" cy="2287862"/>
            </a:xfrm>
            <a:prstGeom prst="rect">
              <a:avLst/>
            </a:prstGeom>
          </p:spPr>
        </p:pic>
        <p:sp>
          <p:nvSpPr>
            <p:cNvPr id="11" name="TextBox 6">
              <a:extLst>
                <a:ext uri="{FF2B5EF4-FFF2-40B4-BE49-F238E27FC236}">
                  <a16:creationId xmlns:a16="http://schemas.microsoft.com/office/drawing/2014/main" id="{97F9E2E2-94B2-4B23-9A73-C47D82B7128B}"/>
                </a:ext>
              </a:extLst>
            </p:cNvPr>
            <p:cNvSpPr txBox="1"/>
            <p:nvPr/>
          </p:nvSpPr>
          <p:spPr>
            <a:xfrm>
              <a:off x="5587466" y="80900"/>
              <a:ext cx="1760477" cy="35130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Temperate dry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BDF49C3D-5B45-4D99-AC13-8C8A02C24855}"/>
                </a:ext>
              </a:extLst>
            </p:cNvPr>
            <p:cNvSpPr txBox="1"/>
            <p:nvPr/>
          </p:nvSpPr>
          <p:spPr>
            <a:xfrm>
              <a:off x="1654477" y="2723784"/>
              <a:ext cx="1258811" cy="36659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Tropical dry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3" name="TextBox 5">
              <a:extLst>
                <a:ext uri="{FF2B5EF4-FFF2-40B4-BE49-F238E27FC236}">
                  <a16:creationId xmlns:a16="http://schemas.microsoft.com/office/drawing/2014/main" id="{3F45DFAF-5A21-485F-8F3A-DF0BCD823402}"/>
                </a:ext>
              </a:extLst>
            </p:cNvPr>
            <p:cNvSpPr txBox="1"/>
            <p:nvPr/>
          </p:nvSpPr>
          <p:spPr>
            <a:xfrm>
              <a:off x="1428789" y="80900"/>
              <a:ext cx="1659664" cy="41403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Temperate humid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9B7D51D-80DC-4E8E-B3DB-4F55204D9E04}"/>
              </a:ext>
            </a:extLst>
          </p:cNvPr>
          <p:cNvSpPr txBox="1"/>
          <p:nvPr/>
        </p:nvSpPr>
        <p:spPr>
          <a:xfrm>
            <a:off x="285226" y="352338"/>
            <a:ext cx="1362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1.1.A.</a:t>
            </a:r>
          </a:p>
        </p:txBody>
      </p:sp>
    </p:spTree>
    <p:extLst>
      <p:ext uri="{BB962C8B-B14F-4D97-AF65-F5344CB8AC3E}">
        <p14:creationId xmlns:p14="http://schemas.microsoft.com/office/powerpoint/2010/main" val="2691676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9B7D51D-80DC-4E8E-B3DB-4F55204D9E04}"/>
              </a:ext>
            </a:extLst>
          </p:cNvPr>
          <p:cNvSpPr txBox="1"/>
          <p:nvPr/>
        </p:nvSpPr>
        <p:spPr>
          <a:xfrm>
            <a:off x="285226" y="352338"/>
            <a:ext cx="1362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1.1.B.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1C762B2-5D39-4230-B414-0BD75059942D}"/>
              </a:ext>
            </a:extLst>
          </p:cNvPr>
          <p:cNvGrpSpPr/>
          <p:nvPr/>
        </p:nvGrpSpPr>
        <p:grpSpPr>
          <a:xfrm>
            <a:off x="1180517" y="1534205"/>
            <a:ext cx="6229350" cy="2352675"/>
            <a:chOff x="0" y="-1"/>
            <a:chExt cx="7567488" cy="2589876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31C5ECA-4B57-45F5-84FC-C670C590F9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61610"/>
              <a:ext cx="3573986" cy="2328265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2A8A7F5-2AAC-4D88-9BB1-D153D484E5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93503" y="190596"/>
              <a:ext cx="3573985" cy="2399279"/>
            </a:xfrm>
            <a:prstGeom prst="rect">
              <a:avLst/>
            </a:prstGeom>
          </p:spPr>
        </p:pic>
        <p:sp>
          <p:nvSpPr>
            <p:cNvPr id="18" name="TextBox 9">
              <a:extLst>
                <a:ext uri="{FF2B5EF4-FFF2-40B4-BE49-F238E27FC236}">
                  <a16:creationId xmlns:a16="http://schemas.microsoft.com/office/drawing/2014/main" id="{F28D018A-7E4A-43A8-9B18-3CE7E6F87ED3}"/>
                </a:ext>
              </a:extLst>
            </p:cNvPr>
            <p:cNvSpPr txBox="1"/>
            <p:nvPr/>
          </p:nvSpPr>
          <p:spPr>
            <a:xfrm>
              <a:off x="5391463" y="0"/>
              <a:ext cx="1332477" cy="37870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Tropical dry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9" name="TextBox 10">
              <a:extLst>
                <a:ext uri="{FF2B5EF4-FFF2-40B4-BE49-F238E27FC236}">
                  <a16:creationId xmlns:a16="http://schemas.microsoft.com/office/drawing/2014/main" id="{CB682842-3FF3-4518-99EC-1A20181A442E}"/>
                </a:ext>
              </a:extLst>
            </p:cNvPr>
            <p:cNvSpPr txBox="1"/>
            <p:nvPr/>
          </p:nvSpPr>
          <p:spPr>
            <a:xfrm>
              <a:off x="978028" y="-1"/>
              <a:ext cx="1264957" cy="37870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Tropical humid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3236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9B7D51D-80DC-4E8E-B3DB-4F55204D9E04}"/>
              </a:ext>
            </a:extLst>
          </p:cNvPr>
          <p:cNvSpPr txBox="1"/>
          <p:nvPr/>
        </p:nvSpPr>
        <p:spPr>
          <a:xfrm>
            <a:off x="285226" y="352338"/>
            <a:ext cx="1362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1.1.C.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F2BA238-2D29-4364-8BF8-4B1A382D5CEF}"/>
              </a:ext>
            </a:extLst>
          </p:cNvPr>
          <p:cNvGrpSpPr/>
          <p:nvPr/>
        </p:nvGrpSpPr>
        <p:grpSpPr>
          <a:xfrm>
            <a:off x="1156121" y="1176337"/>
            <a:ext cx="6334124" cy="4505325"/>
            <a:chOff x="-32445" y="-1"/>
            <a:chExt cx="7679750" cy="538667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1173D7C-805B-4D02-A8CD-84CC9F2F23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30805"/>
              <a:ext cx="3777513" cy="2544216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2779207-B226-4419-91FD-F8680A032A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69792" y="130805"/>
              <a:ext cx="3777513" cy="2507834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BD903356-431C-43DD-BBC1-F5042E7F15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32445" y="2842456"/>
              <a:ext cx="3665547" cy="2544217"/>
            </a:xfrm>
            <a:prstGeom prst="rect">
              <a:avLst/>
            </a:prstGeom>
          </p:spPr>
        </p:pic>
        <p:sp>
          <p:nvSpPr>
            <p:cNvPr id="19" name="TextBox 5">
              <a:extLst>
                <a:ext uri="{FF2B5EF4-FFF2-40B4-BE49-F238E27FC236}">
                  <a16:creationId xmlns:a16="http://schemas.microsoft.com/office/drawing/2014/main" id="{04B50E81-BD59-419A-898F-5B1B6CE9BF89}"/>
                </a:ext>
              </a:extLst>
            </p:cNvPr>
            <p:cNvSpPr txBox="1"/>
            <p:nvPr/>
          </p:nvSpPr>
          <p:spPr>
            <a:xfrm>
              <a:off x="1214112" y="4168"/>
              <a:ext cx="1981241" cy="37642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Temperate humid and dry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0" name="TextBox 6">
              <a:extLst>
                <a:ext uri="{FF2B5EF4-FFF2-40B4-BE49-F238E27FC236}">
                  <a16:creationId xmlns:a16="http://schemas.microsoft.com/office/drawing/2014/main" id="{87511B11-21BD-47CC-8E71-D94DCECE4065}"/>
                </a:ext>
              </a:extLst>
            </p:cNvPr>
            <p:cNvSpPr txBox="1"/>
            <p:nvPr/>
          </p:nvSpPr>
          <p:spPr>
            <a:xfrm>
              <a:off x="5288190" y="-1"/>
              <a:ext cx="1425641" cy="38058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Tropical humid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1" name="TextBox 7">
              <a:extLst>
                <a:ext uri="{FF2B5EF4-FFF2-40B4-BE49-F238E27FC236}">
                  <a16:creationId xmlns:a16="http://schemas.microsoft.com/office/drawing/2014/main" id="{CBC254E2-F844-4FBB-94D7-4F67F28DB70F}"/>
                </a:ext>
              </a:extLst>
            </p:cNvPr>
            <p:cNvSpPr txBox="1"/>
            <p:nvPr/>
          </p:nvSpPr>
          <p:spPr>
            <a:xfrm>
              <a:off x="1622876" y="2675022"/>
              <a:ext cx="1392962" cy="37856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Tropical dry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1910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9B7D51D-80DC-4E8E-B3DB-4F55204D9E04}"/>
              </a:ext>
            </a:extLst>
          </p:cNvPr>
          <p:cNvSpPr txBox="1"/>
          <p:nvPr/>
        </p:nvSpPr>
        <p:spPr>
          <a:xfrm>
            <a:off x="285226" y="352338"/>
            <a:ext cx="1362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1.1.D.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A9D1435-CE22-407D-A009-00415760881A}"/>
              </a:ext>
            </a:extLst>
          </p:cNvPr>
          <p:cNvGrpSpPr/>
          <p:nvPr/>
        </p:nvGrpSpPr>
        <p:grpSpPr>
          <a:xfrm>
            <a:off x="1066023" y="1152428"/>
            <a:ext cx="6477002" cy="5019679"/>
            <a:chOff x="0" y="-119098"/>
            <a:chExt cx="7880788" cy="6050624"/>
          </a:xfrm>
        </p:grpSpPr>
        <p:sp>
          <p:nvSpPr>
            <p:cNvPr id="16" name="TextBox 7">
              <a:extLst>
                <a:ext uri="{FF2B5EF4-FFF2-40B4-BE49-F238E27FC236}">
                  <a16:creationId xmlns:a16="http://schemas.microsoft.com/office/drawing/2014/main" id="{820C8BB4-B5A7-4F32-874A-24398256D90C}"/>
                </a:ext>
              </a:extLst>
            </p:cNvPr>
            <p:cNvSpPr txBox="1"/>
            <p:nvPr/>
          </p:nvSpPr>
          <p:spPr>
            <a:xfrm>
              <a:off x="5342124" y="-56402"/>
              <a:ext cx="1747876" cy="47941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Temperate humid and dry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F254DD9-127E-4E50-9B5E-E7E40756A074}"/>
                </a:ext>
              </a:extLst>
            </p:cNvPr>
            <p:cNvGrpSpPr/>
            <p:nvPr/>
          </p:nvGrpSpPr>
          <p:grpSpPr>
            <a:xfrm>
              <a:off x="0" y="-119098"/>
              <a:ext cx="7880788" cy="6050624"/>
              <a:chOff x="0" y="-119098"/>
              <a:chExt cx="7880788" cy="6050624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C0599756-06A9-49F4-AA9D-2A5BD04592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261610"/>
                <a:ext cx="3728665" cy="2611444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AAECCF6B-2610-4649-BDB4-79FC3087F6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27245" y="219432"/>
                <a:ext cx="3853543" cy="2653622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426F2314-7669-481B-92D0-2DE0B34F58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3277903"/>
                <a:ext cx="3728665" cy="2653622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E33AA77A-09C3-46CD-938F-F75069CD5F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61931" y="3277903"/>
                <a:ext cx="3918857" cy="2653623"/>
              </a:xfrm>
              <a:prstGeom prst="rect">
                <a:avLst/>
              </a:prstGeom>
            </p:spPr>
          </p:pic>
          <p:sp>
            <p:nvSpPr>
              <p:cNvPr id="22" name="TextBox 8">
                <a:extLst>
                  <a:ext uri="{FF2B5EF4-FFF2-40B4-BE49-F238E27FC236}">
                    <a16:creationId xmlns:a16="http://schemas.microsoft.com/office/drawing/2014/main" id="{53AE5013-8439-461F-9B0A-12174E765DFF}"/>
                  </a:ext>
                </a:extLst>
              </p:cNvPr>
              <p:cNvSpPr txBox="1"/>
              <p:nvPr/>
            </p:nvSpPr>
            <p:spPr>
              <a:xfrm>
                <a:off x="1412776" y="-119098"/>
                <a:ext cx="1004489" cy="380708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9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Boreal</a:t>
                </a:r>
                <a:endParaRPr lang="en-US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3" name="TextBox 9">
                <a:extLst>
                  <a:ext uri="{FF2B5EF4-FFF2-40B4-BE49-F238E27FC236}">
                    <a16:creationId xmlns:a16="http://schemas.microsoft.com/office/drawing/2014/main" id="{CE2960F8-0DAC-45DE-A19F-907208571909}"/>
                  </a:ext>
                </a:extLst>
              </p:cNvPr>
              <p:cNvSpPr txBox="1"/>
              <p:nvPr/>
            </p:nvSpPr>
            <p:spPr>
              <a:xfrm>
                <a:off x="1263520" y="3039369"/>
                <a:ext cx="1558386" cy="35683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9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Tropical humid</a:t>
                </a:r>
                <a:endParaRPr lang="en-US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4" name="TextBox 10">
                <a:extLst>
                  <a:ext uri="{FF2B5EF4-FFF2-40B4-BE49-F238E27FC236}">
                    <a16:creationId xmlns:a16="http://schemas.microsoft.com/office/drawing/2014/main" id="{42FC0228-97FB-40DA-8352-81749E772F67}"/>
                  </a:ext>
                </a:extLst>
              </p:cNvPr>
              <p:cNvSpPr txBox="1"/>
              <p:nvPr/>
            </p:nvSpPr>
            <p:spPr>
              <a:xfrm>
                <a:off x="5601786" y="3026256"/>
                <a:ext cx="1358127" cy="46432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9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Tropical dry</a:t>
                </a:r>
                <a:endParaRPr lang="en-US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88756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9B7D51D-80DC-4E8E-B3DB-4F55204D9E04}"/>
              </a:ext>
            </a:extLst>
          </p:cNvPr>
          <p:cNvSpPr txBox="1"/>
          <p:nvPr/>
        </p:nvSpPr>
        <p:spPr>
          <a:xfrm>
            <a:off x="285226" y="352338"/>
            <a:ext cx="1362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1.1.E.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E53AF58-3071-43A0-9A55-6033E69E0DD4}"/>
              </a:ext>
            </a:extLst>
          </p:cNvPr>
          <p:cNvGrpSpPr/>
          <p:nvPr/>
        </p:nvGrpSpPr>
        <p:grpSpPr>
          <a:xfrm>
            <a:off x="1327086" y="1268671"/>
            <a:ext cx="6496050" cy="4557092"/>
            <a:chOff x="1327086" y="1268671"/>
            <a:chExt cx="6496050" cy="455709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1033A50-E9EC-44EB-93A1-CD62089CA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47876" y="3790778"/>
              <a:ext cx="3152428" cy="2034985"/>
            </a:xfrm>
            <a:prstGeom prst="rect">
              <a:avLst/>
            </a:prstGeom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CD87287-0D08-4428-828C-0686398E2B52}"/>
                </a:ext>
              </a:extLst>
            </p:cNvPr>
            <p:cNvGrpSpPr/>
            <p:nvPr/>
          </p:nvGrpSpPr>
          <p:grpSpPr>
            <a:xfrm>
              <a:off x="1327086" y="1268671"/>
              <a:ext cx="6496050" cy="4540617"/>
              <a:chOff x="0" y="-2"/>
              <a:chExt cx="7994309" cy="5931527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9232BBD6-6197-4283-A95C-0FF298F7D4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14800" y="283101"/>
                <a:ext cx="3879509" cy="2774210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ADD61048-69EC-4E83-80FB-2D99AA41F3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3380055"/>
                <a:ext cx="3792196" cy="2551470"/>
              </a:xfrm>
              <a:prstGeom prst="rect">
                <a:avLst/>
              </a:prstGeom>
            </p:spPr>
          </p:pic>
          <p:sp>
            <p:nvSpPr>
              <p:cNvPr id="20" name="TextBox 6">
                <a:extLst>
                  <a:ext uri="{FF2B5EF4-FFF2-40B4-BE49-F238E27FC236}">
                    <a16:creationId xmlns:a16="http://schemas.microsoft.com/office/drawing/2014/main" id="{1645F015-DA8A-4E74-86AB-B9D3AFEC52D5}"/>
                  </a:ext>
                </a:extLst>
              </p:cNvPr>
              <p:cNvSpPr txBox="1"/>
              <p:nvPr/>
            </p:nvSpPr>
            <p:spPr>
              <a:xfrm>
                <a:off x="5268139" y="-2"/>
                <a:ext cx="1915687" cy="42927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9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Temperate humid</a:t>
                </a:r>
                <a:endParaRPr lang="en-US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1" name="TextBox 7">
                <a:extLst>
                  <a:ext uri="{FF2B5EF4-FFF2-40B4-BE49-F238E27FC236}">
                    <a16:creationId xmlns:a16="http://schemas.microsoft.com/office/drawing/2014/main" id="{00EF8409-FF70-41F6-BBEE-7C10ACE23DEF}"/>
                  </a:ext>
                </a:extLst>
              </p:cNvPr>
              <p:cNvSpPr txBox="1"/>
              <p:nvPr/>
            </p:nvSpPr>
            <p:spPr>
              <a:xfrm>
                <a:off x="1265100" y="-2"/>
                <a:ext cx="1047041" cy="343121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9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Boreal</a:t>
                </a:r>
                <a:endParaRPr lang="en-US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2" name="TextBox 8">
                <a:extLst>
                  <a:ext uri="{FF2B5EF4-FFF2-40B4-BE49-F238E27FC236}">
                    <a16:creationId xmlns:a16="http://schemas.microsoft.com/office/drawing/2014/main" id="{B9135AB8-161A-475E-8769-98E562F3BEA3}"/>
                  </a:ext>
                </a:extLst>
              </p:cNvPr>
              <p:cNvSpPr txBox="1"/>
              <p:nvPr/>
            </p:nvSpPr>
            <p:spPr>
              <a:xfrm>
                <a:off x="1265099" y="3134551"/>
                <a:ext cx="1632992" cy="37119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9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Temperate dry</a:t>
                </a:r>
                <a:endParaRPr lang="en-US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3" name="TextBox 9">
                <a:extLst>
                  <a:ext uri="{FF2B5EF4-FFF2-40B4-BE49-F238E27FC236}">
                    <a16:creationId xmlns:a16="http://schemas.microsoft.com/office/drawing/2014/main" id="{14545766-40A8-4D25-BF4F-6DADB1EBD244}"/>
                  </a:ext>
                </a:extLst>
              </p:cNvPr>
              <p:cNvSpPr txBox="1"/>
              <p:nvPr/>
            </p:nvSpPr>
            <p:spPr>
              <a:xfrm>
                <a:off x="5083938" y="3146983"/>
                <a:ext cx="1373582" cy="44461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900" kern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Tropical dry</a:t>
                </a:r>
                <a:endParaRPr lang="en-US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6FC2347-B060-4915-96D6-6E0D9CAD6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32809" y="1485387"/>
              <a:ext cx="3088299" cy="21236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59526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9B7D51D-80DC-4E8E-B3DB-4F55204D9E04}"/>
              </a:ext>
            </a:extLst>
          </p:cNvPr>
          <p:cNvSpPr txBox="1"/>
          <p:nvPr/>
        </p:nvSpPr>
        <p:spPr>
          <a:xfrm>
            <a:off x="285226" y="352338"/>
            <a:ext cx="1362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1.1.F.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B2FE8A6-56F3-4449-9938-FDAEFDB20CF7}"/>
              </a:ext>
            </a:extLst>
          </p:cNvPr>
          <p:cNvGrpSpPr/>
          <p:nvPr/>
        </p:nvGrpSpPr>
        <p:grpSpPr>
          <a:xfrm>
            <a:off x="2762250" y="142875"/>
            <a:ext cx="6667501" cy="6572248"/>
            <a:chOff x="0" y="0"/>
            <a:chExt cx="9750048" cy="7912433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795B6B8-9A8A-4363-B94D-AFBDFC46A9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61636" y="90360"/>
              <a:ext cx="4688412" cy="2454760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050AB92D-0D70-43F4-BC21-4A0F2080DB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90360"/>
              <a:ext cx="4688412" cy="2454760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4664FE67-5085-4E75-9C71-4A2BECA403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2688771"/>
              <a:ext cx="4688412" cy="2568316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F3CD457-1F3B-4B0E-BBF8-901B486C5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61634" y="2802327"/>
              <a:ext cx="4688414" cy="245476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ECFC598-E4E9-4307-A5BE-801AB0A8C1F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5457675"/>
              <a:ext cx="4800426" cy="2454758"/>
            </a:xfrm>
            <a:prstGeom prst="rect">
              <a:avLst/>
            </a:prstGeom>
          </p:spPr>
        </p:pic>
        <p:sp>
          <p:nvSpPr>
            <p:cNvPr id="28" name="TextBox 12">
              <a:extLst>
                <a:ext uri="{FF2B5EF4-FFF2-40B4-BE49-F238E27FC236}">
                  <a16:creationId xmlns:a16="http://schemas.microsoft.com/office/drawing/2014/main" id="{3443BE72-162F-43D1-B5A6-6E9DC41680F5}"/>
                </a:ext>
              </a:extLst>
            </p:cNvPr>
            <p:cNvSpPr txBox="1"/>
            <p:nvPr/>
          </p:nvSpPr>
          <p:spPr>
            <a:xfrm>
              <a:off x="6643961" y="0"/>
              <a:ext cx="1963938" cy="3440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Temperate humid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9" name="TextBox 13">
              <a:extLst>
                <a:ext uri="{FF2B5EF4-FFF2-40B4-BE49-F238E27FC236}">
                  <a16:creationId xmlns:a16="http://schemas.microsoft.com/office/drawing/2014/main" id="{98D1A2E8-D066-4030-B040-1A4E19F3A20A}"/>
                </a:ext>
              </a:extLst>
            </p:cNvPr>
            <p:cNvSpPr txBox="1"/>
            <p:nvPr/>
          </p:nvSpPr>
          <p:spPr>
            <a:xfrm>
              <a:off x="1845202" y="0"/>
              <a:ext cx="1219097" cy="3440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Boreal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0" name="TextBox 14">
              <a:extLst>
                <a:ext uri="{FF2B5EF4-FFF2-40B4-BE49-F238E27FC236}">
                  <a16:creationId xmlns:a16="http://schemas.microsoft.com/office/drawing/2014/main" id="{C787B11E-7E71-45BC-A2DA-9DA564C39517}"/>
                </a:ext>
              </a:extLst>
            </p:cNvPr>
            <p:cNvSpPr txBox="1"/>
            <p:nvPr/>
          </p:nvSpPr>
          <p:spPr>
            <a:xfrm>
              <a:off x="1922154" y="2568029"/>
              <a:ext cx="1569849" cy="34466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Temperate dry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1" name="TextBox 15">
              <a:extLst>
                <a:ext uri="{FF2B5EF4-FFF2-40B4-BE49-F238E27FC236}">
                  <a16:creationId xmlns:a16="http://schemas.microsoft.com/office/drawing/2014/main" id="{F3373A78-EB73-4AE6-A07C-25B35677A229}"/>
                </a:ext>
              </a:extLst>
            </p:cNvPr>
            <p:cNvSpPr txBox="1"/>
            <p:nvPr/>
          </p:nvSpPr>
          <p:spPr>
            <a:xfrm>
              <a:off x="1913587" y="5279990"/>
              <a:ext cx="1443215" cy="3619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Tropical dry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2" name="TextBox 16">
              <a:extLst>
                <a:ext uri="{FF2B5EF4-FFF2-40B4-BE49-F238E27FC236}">
                  <a16:creationId xmlns:a16="http://schemas.microsoft.com/office/drawing/2014/main" id="{0279DD7D-FFD9-4F22-8C77-F6F2A87593D9}"/>
                </a:ext>
              </a:extLst>
            </p:cNvPr>
            <p:cNvSpPr txBox="1"/>
            <p:nvPr/>
          </p:nvSpPr>
          <p:spPr>
            <a:xfrm>
              <a:off x="6825035" y="2584389"/>
              <a:ext cx="1622891" cy="32830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Tropical humid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2887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9B7D51D-80DC-4E8E-B3DB-4F55204D9E04}"/>
              </a:ext>
            </a:extLst>
          </p:cNvPr>
          <p:cNvSpPr txBox="1"/>
          <p:nvPr/>
        </p:nvSpPr>
        <p:spPr>
          <a:xfrm>
            <a:off x="285226" y="352338"/>
            <a:ext cx="1362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1.2.A.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FE7487A-09BD-4339-AB33-852C67C028E4}"/>
              </a:ext>
            </a:extLst>
          </p:cNvPr>
          <p:cNvGrpSpPr/>
          <p:nvPr/>
        </p:nvGrpSpPr>
        <p:grpSpPr>
          <a:xfrm>
            <a:off x="966502" y="1690590"/>
            <a:ext cx="6690996" cy="2114550"/>
            <a:chOff x="0" y="-1"/>
            <a:chExt cx="10863064" cy="3002398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FA69A97-3AE9-42E2-8032-9B2EF0BD30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91646"/>
              <a:ext cx="5295618" cy="2772681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80B90DD4-1659-4B24-95DE-4C0CE1EC8D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67446" y="191646"/>
              <a:ext cx="5295618" cy="2810751"/>
            </a:xfrm>
            <a:prstGeom prst="rect">
              <a:avLst/>
            </a:prstGeom>
          </p:spPr>
        </p:pic>
        <p:sp>
          <p:nvSpPr>
            <p:cNvPr id="25" name="TextBox 5">
              <a:extLst>
                <a:ext uri="{FF2B5EF4-FFF2-40B4-BE49-F238E27FC236}">
                  <a16:creationId xmlns:a16="http://schemas.microsoft.com/office/drawing/2014/main" id="{ACA41D86-6FF9-490E-8E42-A9D5356DDC39}"/>
                </a:ext>
              </a:extLst>
            </p:cNvPr>
            <p:cNvSpPr txBox="1"/>
            <p:nvPr/>
          </p:nvSpPr>
          <p:spPr>
            <a:xfrm>
              <a:off x="2398356" y="37043"/>
              <a:ext cx="1359438" cy="43630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Humid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6" name="TextBox 6">
              <a:extLst>
                <a:ext uri="{FF2B5EF4-FFF2-40B4-BE49-F238E27FC236}">
                  <a16:creationId xmlns:a16="http://schemas.microsoft.com/office/drawing/2014/main" id="{40ED4025-015B-49EA-99B8-4572CB70F2CC}"/>
                </a:ext>
              </a:extLst>
            </p:cNvPr>
            <p:cNvSpPr txBox="1"/>
            <p:nvPr/>
          </p:nvSpPr>
          <p:spPr>
            <a:xfrm>
              <a:off x="8173945" y="-1"/>
              <a:ext cx="1166414" cy="47335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Dry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162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9B7D51D-80DC-4E8E-B3DB-4F55204D9E04}"/>
              </a:ext>
            </a:extLst>
          </p:cNvPr>
          <p:cNvSpPr txBox="1"/>
          <p:nvPr/>
        </p:nvSpPr>
        <p:spPr>
          <a:xfrm>
            <a:off x="285226" y="352338"/>
            <a:ext cx="1404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1.2.B.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6436D99-2671-4DC4-8F96-DD24BC8D9F26}"/>
              </a:ext>
            </a:extLst>
          </p:cNvPr>
          <p:cNvGrpSpPr/>
          <p:nvPr/>
        </p:nvGrpSpPr>
        <p:grpSpPr>
          <a:xfrm>
            <a:off x="1322031" y="1548493"/>
            <a:ext cx="3333750" cy="2324100"/>
            <a:chOff x="0" y="-78041"/>
            <a:chExt cx="3936698" cy="312874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AE5F560-29D5-47C8-8ED7-87D02FA437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30832"/>
              <a:ext cx="3936698" cy="2819868"/>
            </a:xfrm>
            <a:prstGeom prst="rect">
              <a:avLst/>
            </a:prstGeom>
          </p:spPr>
        </p:pic>
        <p:sp>
          <p:nvSpPr>
            <p:cNvPr id="24" name="TextBox 3">
              <a:extLst>
                <a:ext uri="{FF2B5EF4-FFF2-40B4-BE49-F238E27FC236}">
                  <a16:creationId xmlns:a16="http://schemas.microsoft.com/office/drawing/2014/main" id="{0445BC49-FC42-47AF-B0BD-C15ADCE31CEA}"/>
                </a:ext>
              </a:extLst>
            </p:cNvPr>
            <p:cNvSpPr txBox="1"/>
            <p:nvPr/>
          </p:nvSpPr>
          <p:spPr>
            <a:xfrm>
              <a:off x="1700148" y="-78041"/>
              <a:ext cx="1066788" cy="42348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Humid and dry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7086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9B7D51D-80DC-4E8E-B3DB-4F55204D9E04}"/>
              </a:ext>
            </a:extLst>
          </p:cNvPr>
          <p:cNvSpPr txBox="1"/>
          <p:nvPr/>
        </p:nvSpPr>
        <p:spPr>
          <a:xfrm>
            <a:off x="285226" y="352338"/>
            <a:ext cx="1345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1.2.C.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7759A9D-B635-4D38-9E84-78C85D725043}"/>
              </a:ext>
            </a:extLst>
          </p:cNvPr>
          <p:cNvGrpSpPr/>
          <p:nvPr/>
        </p:nvGrpSpPr>
        <p:grpSpPr>
          <a:xfrm>
            <a:off x="1560338" y="1772070"/>
            <a:ext cx="3510280" cy="2511425"/>
            <a:chOff x="0" y="-122251"/>
            <a:chExt cx="4388595" cy="313272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56B21F9-059C-4656-804E-2B6F5FCB48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69638"/>
              <a:ext cx="4388595" cy="2840831"/>
            </a:xfrm>
            <a:prstGeom prst="rect">
              <a:avLst/>
            </a:prstGeom>
          </p:spPr>
        </p:pic>
        <p:sp>
          <p:nvSpPr>
            <p:cNvPr id="24" name="TextBox 7">
              <a:extLst>
                <a:ext uri="{FF2B5EF4-FFF2-40B4-BE49-F238E27FC236}">
                  <a16:creationId xmlns:a16="http://schemas.microsoft.com/office/drawing/2014/main" id="{9D7FAD93-E6A5-4CF5-BA21-B2559B3546F3}"/>
                </a:ext>
              </a:extLst>
            </p:cNvPr>
            <p:cNvSpPr txBox="1"/>
            <p:nvPr/>
          </p:nvSpPr>
          <p:spPr>
            <a:xfrm>
              <a:off x="1711960" y="-122251"/>
              <a:ext cx="1237517" cy="42788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Humid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9670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9B7D51D-80DC-4E8E-B3DB-4F55204D9E04}"/>
              </a:ext>
            </a:extLst>
          </p:cNvPr>
          <p:cNvSpPr txBox="1"/>
          <p:nvPr/>
        </p:nvSpPr>
        <p:spPr>
          <a:xfrm>
            <a:off x="285226" y="352338"/>
            <a:ext cx="136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1.2.D.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BA6CC5D-2E55-4F52-8016-871226D872E5}"/>
              </a:ext>
            </a:extLst>
          </p:cNvPr>
          <p:cNvGrpSpPr/>
          <p:nvPr/>
        </p:nvGrpSpPr>
        <p:grpSpPr>
          <a:xfrm>
            <a:off x="811238" y="1626222"/>
            <a:ext cx="6482715" cy="2448560"/>
            <a:chOff x="0" y="-123876"/>
            <a:chExt cx="8312355" cy="289047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10D491F-409F-4BD3-AF0E-ABAE908A7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15417"/>
              <a:ext cx="4015199" cy="265118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BFB1554-2443-4AB0-92CE-23FD487738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27393" y="115416"/>
              <a:ext cx="4184962" cy="2651185"/>
            </a:xfrm>
            <a:prstGeom prst="rect">
              <a:avLst/>
            </a:prstGeom>
          </p:spPr>
        </p:pic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DE460654-3597-4CC5-BE39-88393AC5B309}"/>
                </a:ext>
              </a:extLst>
            </p:cNvPr>
            <p:cNvSpPr txBox="1"/>
            <p:nvPr/>
          </p:nvSpPr>
          <p:spPr>
            <a:xfrm>
              <a:off x="1549708" y="-123876"/>
              <a:ext cx="943313" cy="35495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Humid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0" name="TextBox 6">
              <a:extLst>
                <a:ext uri="{FF2B5EF4-FFF2-40B4-BE49-F238E27FC236}">
                  <a16:creationId xmlns:a16="http://schemas.microsoft.com/office/drawing/2014/main" id="{4D70BEA1-251E-44B9-B156-EE8FC4CF2667}"/>
                </a:ext>
              </a:extLst>
            </p:cNvPr>
            <p:cNvSpPr txBox="1"/>
            <p:nvPr/>
          </p:nvSpPr>
          <p:spPr>
            <a:xfrm>
              <a:off x="5645905" y="-123876"/>
              <a:ext cx="795486" cy="35462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Dry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4936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9B7D51D-80DC-4E8E-B3DB-4F55204D9E04}"/>
              </a:ext>
            </a:extLst>
          </p:cNvPr>
          <p:cNvSpPr txBox="1"/>
          <p:nvPr/>
        </p:nvSpPr>
        <p:spPr>
          <a:xfrm>
            <a:off x="285226" y="352338"/>
            <a:ext cx="1345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1.2.E.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B44DE37-DC42-4895-A965-4EEB07065769}"/>
              </a:ext>
            </a:extLst>
          </p:cNvPr>
          <p:cNvGrpSpPr/>
          <p:nvPr/>
        </p:nvGrpSpPr>
        <p:grpSpPr>
          <a:xfrm>
            <a:off x="886194" y="1514255"/>
            <a:ext cx="6817994" cy="2448560"/>
            <a:chOff x="0" y="-90718"/>
            <a:chExt cx="9078147" cy="30196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2C0ACD2-F88C-499C-9459-B723880E67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06479"/>
              <a:ext cx="4089871" cy="270338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D030DBC-A334-40AC-B367-746EB6BC3F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09021" y="134867"/>
              <a:ext cx="4169126" cy="2794051"/>
            </a:xfrm>
            <a:prstGeom prst="rect">
              <a:avLst/>
            </a:prstGeom>
          </p:spPr>
        </p:pic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F3D57A87-F12D-4756-873C-8B85492FE715}"/>
                </a:ext>
              </a:extLst>
            </p:cNvPr>
            <p:cNvSpPr txBox="1"/>
            <p:nvPr/>
          </p:nvSpPr>
          <p:spPr>
            <a:xfrm>
              <a:off x="1554774" y="-90718"/>
              <a:ext cx="1411956" cy="32181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Humid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0" name="TextBox 6">
              <a:extLst>
                <a:ext uri="{FF2B5EF4-FFF2-40B4-BE49-F238E27FC236}">
                  <a16:creationId xmlns:a16="http://schemas.microsoft.com/office/drawing/2014/main" id="{6994BE62-D63B-4C4B-BB64-DF3A921A53FC}"/>
                </a:ext>
              </a:extLst>
            </p:cNvPr>
            <p:cNvSpPr txBox="1"/>
            <p:nvPr/>
          </p:nvSpPr>
          <p:spPr>
            <a:xfrm>
              <a:off x="6863361" y="-90717"/>
              <a:ext cx="679676" cy="32155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Dry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4139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9B7D51D-80DC-4E8E-B3DB-4F55204D9E04}"/>
              </a:ext>
            </a:extLst>
          </p:cNvPr>
          <p:cNvSpPr txBox="1"/>
          <p:nvPr/>
        </p:nvSpPr>
        <p:spPr>
          <a:xfrm>
            <a:off x="285226" y="352338"/>
            <a:ext cx="1345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1.2.F.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AAEF848-2190-419D-9F4B-EEDA2E056AE5}"/>
              </a:ext>
            </a:extLst>
          </p:cNvPr>
          <p:cNvGrpSpPr/>
          <p:nvPr/>
        </p:nvGrpSpPr>
        <p:grpSpPr>
          <a:xfrm>
            <a:off x="1048787" y="1791887"/>
            <a:ext cx="6642099" cy="2154555"/>
            <a:chOff x="0" y="-1"/>
            <a:chExt cx="10271822" cy="302501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DE6E14C-FB47-43CD-BD2B-29E6EF3499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08181" y="254560"/>
              <a:ext cx="5263641" cy="275859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2287D0B-0DEC-4504-9B34-2B0AD58D25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242696"/>
              <a:ext cx="5008181" cy="2782322"/>
            </a:xfrm>
            <a:prstGeom prst="rect">
              <a:avLst/>
            </a:prstGeom>
          </p:spPr>
        </p:pic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754805C4-291D-43A6-A055-03A7F4CD3D5C}"/>
                </a:ext>
              </a:extLst>
            </p:cNvPr>
            <p:cNvSpPr txBox="1"/>
            <p:nvPr/>
          </p:nvSpPr>
          <p:spPr>
            <a:xfrm>
              <a:off x="2275405" y="-1"/>
              <a:ext cx="880164" cy="38365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Humid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0" name="TextBox 6">
              <a:extLst>
                <a:ext uri="{FF2B5EF4-FFF2-40B4-BE49-F238E27FC236}">
                  <a16:creationId xmlns:a16="http://schemas.microsoft.com/office/drawing/2014/main" id="{CA5DE67B-4096-4AA5-81CF-35C2E7948B89}"/>
                </a:ext>
              </a:extLst>
            </p:cNvPr>
            <p:cNvSpPr txBox="1"/>
            <p:nvPr/>
          </p:nvSpPr>
          <p:spPr>
            <a:xfrm>
              <a:off x="7020083" y="0"/>
              <a:ext cx="960084" cy="38366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Dry</a:t>
              </a:r>
              <a:endPara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6335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9B7D51D-80DC-4E8E-B3DB-4F55204D9E04}"/>
              </a:ext>
            </a:extLst>
          </p:cNvPr>
          <p:cNvSpPr txBox="1"/>
          <p:nvPr/>
        </p:nvSpPr>
        <p:spPr>
          <a:xfrm>
            <a:off x="285226" y="352338"/>
            <a:ext cx="1362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1.3.A.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25BEE6-162A-42C8-8047-9A1FFB505F1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647778" y="1758489"/>
            <a:ext cx="3435985" cy="250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516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9B7D51D-80DC-4E8E-B3DB-4F55204D9E04}"/>
              </a:ext>
            </a:extLst>
          </p:cNvPr>
          <p:cNvSpPr txBox="1"/>
          <p:nvPr/>
        </p:nvSpPr>
        <p:spPr>
          <a:xfrm>
            <a:off x="285226" y="352338"/>
            <a:ext cx="1362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1.3.B.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F0E287-16D8-4C08-AEE6-D416FF7A21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647778" y="1592179"/>
            <a:ext cx="3505200" cy="255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432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9B7D51D-80DC-4E8E-B3DB-4F55204D9E04}"/>
              </a:ext>
            </a:extLst>
          </p:cNvPr>
          <p:cNvSpPr txBox="1"/>
          <p:nvPr/>
        </p:nvSpPr>
        <p:spPr>
          <a:xfrm>
            <a:off x="285226" y="352338"/>
            <a:ext cx="1362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1.3.C.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17B396-A031-4307-95F7-260BF27E3E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325264" y="1908336"/>
            <a:ext cx="3961765" cy="287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3794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9B7D51D-80DC-4E8E-B3DB-4F55204D9E04}"/>
              </a:ext>
            </a:extLst>
          </p:cNvPr>
          <p:cNvSpPr txBox="1"/>
          <p:nvPr/>
        </p:nvSpPr>
        <p:spPr>
          <a:xfrm>
            <a:off x="285226" y="352338"/>
            <a:ext cx="1362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1.4.A.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2DC69A-5926-46BF-8DE1-D93D3FDC01F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383704" y="1858995"/>
            <a:ext cx="3751580" cy="237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40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9B7D51D-80DC-4E8E-B3DB-4F55204D9E04}"/>
              </a:ext>
            </a:extLst>
          </p:cNvPr>
          <p:cNvSpPr txBox="1"/>
          <p:nvPr/>
        </p:nvSpPr>
        <p:spPr>
          <a:xfrm>
            <a:off x="285226" y="352338"/>
            <a:ext cx="1351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1.4.B.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48F936-7FF7-446D-B218-FF0E06C40C8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570879" y="1714202"/>
            <a:ext cx="3787775" cy="2421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1082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dfa7260-c78b-4715-adf8-9952c943f850">SU72ZTEV75FU-798464735-43</_dlc_DocId>
    <_dlc_DocIdUrl xmlns="edfa7260-c78b-4715-adf8-9952c943f850">
      <Url>https://collab.winrock.org/sites/Eco/_layouts/15/DocIdRedir.aspx?ID=SU72ZTEV75FU-798464735-43</Url>
      <Description>SU72ZTEV75FU-798464735-43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073CCB395B0F4DB405BD7830B8F762" ma:contentTypeVersion="1" ma:contentTypeDescription="Create a new document." ma:contentTypeScope="" ma:versionID="b158aff613f917b0b1dde6690039ff56">
  <xsd:schema xmlns:xsd="http://www.w3.org/2001/XMLSchema" xmlns:xs="http://www.w3.org/2001/XMLSchema" xmlns:p="http://schemas.microsoft.com/office/2006/metadata/properties" xmlns:ns2="edfa7260-c78b-4715-adf8-9952c943f850" targetNamespace="http://schemas.microsoft.com/office/2006/metadata/properties" ma:root="true" ma:fieldsID="1aea1f1e5ed8baf6ffffdd558762d36f" ns2:_="">
    <xsd:import namespace="edfa7260-c78b-4715-adf8-9952c943f850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fa7260-c78b-4715-adf8-9952c943f850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0D6D021-1F33-4BBB-92C7-C1728868D49D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edfa7260-c78b-4715-adf8-9952c943f850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540EDD8-080B-45C7-98EE-667BEC7EA2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fa7260-c78b-4715-adf8-9952c943f8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1E5147F-0753-4AED-A002-D486465F960A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77C46B30-A5B2-49E9-B7AC-64881A3A21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140</Words>
  <Application>Microsoft Office PowerPoint</Application>
  <PresentationFormat>Widescreen</PresentationFormat>
  <Paragraphs>48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Bernal, Blanca</dc:creator>
  <cp:lastModifiedBy>Bernal, Blanca</cp:lastModifiedBy>
  <cp:revision>3</cp:revision>
  <dcterms:created xsi:type="dcterms:W3CDTF">2018-10-01T14:36:38Z</dcterms:created>
  <dcterms:modified xsi:type="dcterms:W3CDTF">2018-11-02T15:33:55Z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0x010100EF073CCB395B0F4DB405BD7830B8F762</vt:lpwstr>
  </property>
  <property fmtid="{D5CDD505-2E9C-101B-9397-08002B2CF9AE}" pid="3" name="_dlc_DocIdItemGuid">
    <vt:lpwstr>cb9c2a5a-1174-469e-83a9-8c0769c35a02</vt:lpwstr>
  </property>
</Properties>
</file>