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92" y="3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EC4C-9E58-4574-A626-20BCA038F830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B1C1-E9BD-4B0B-BDB8-FDDBE733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95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EC4C-9E58-4574-A626-20BCA038F830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B1C1-E9BD-4B0B-BDB8-FDDBE733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733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EC4C-9E58-4574-A626-20BCA038F830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B1C1-E9BD-4B0B-BDB8-FDDBE733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64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EC4C-9E58-4574-A626-20BCA038F830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B1C1-E9BD-4B0B-BDB8-FDDBE733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1481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EC4C-9E58-4574-A626-20BCA038F830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B1C1-E9BD-4B0B-BDB8-FDDBE733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823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EC4C-9E58-4574-A626-20BCA038F830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B1C1-E9BD-4B0B-BDB8-FDDBE733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514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EC4C-9E58-4574-A626-20BCA038F830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B1C1-E9BD-4B0B-BDB8-FDDBE733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13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EC4C-9E58-4574-A626-20BCA038F830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B1C1-E9BD-4B0B-BDB8-FDDBE733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0519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EC4C-9E58-4574-A626-20BCA038F830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B1C1-E9BD-4B0B-BDB8-FDDBE733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1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EC4C-9E58-4574-A626-20BCA038F830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B1C1-E9BD-4B0B-BDB8-FDDBE733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000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BEC4C-9E58-4574-A626-20BCA038F830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B1C1-E9BD-4B0B-BDB8-FDDBE733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27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BEC4C-9E58-4574-A626-20BCA038F830}" type="datetimeFigureOut">
              <a:rPr lang="fr-FR" smtClean="0"/>
              <a:t>03/11/2015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CB1C1-E9BD-4B0B-BDB8-FDDBE733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719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2"/>
          <p:cNvGrpSpPr>
            <a:grpSpLocks/>
          </p:cNvGrpSpPr>
          <p:nvPr/>
        </p:nvGrpSpPr>
        <p:grpSpPr bwMode="auto">
          <a:xfrm>
            <a:off x="1452959" y="622300"/>
            <a:ext cx="1095375" cy="1768475"/>
            <a:chOff x="950640" y="1443318"/>
            <a:chExt cx="1523082" cy="245602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2051720" y="1443318"/>
              <a:ext cx="381000" cy="381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950640" y="1443318"/>
              <a:ext cx="381000" cy="381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cxnSp>
          <p:nvCxnSpPr>
            <p:cNvPr id="7" name="AutoShape 7"/>
            <p:cNvCxnSpPr>
              <a:cxnSpLocks noChangeShapeType="1"/>
              <a:stCxn id="6" idx="2"/>
              <a:endCxn id="5" idx="4"/>
            </p:cNvCxnSpPr>
            <p:nvPr/>
          </p:nvCxnSpPr>
          <p:spPr bwMode="auto">
            <a:xfrm rot="16200000" flipH="1">
              <a:off x="1691680" y="1273778"/>
              <a:ext cx="12700" cy="1101080"/>
            </a:xfrm>
            <a:prstGeom prst="bentConnector3">
              <a:avLst>
                <a:gd name="adj1" fmla="val 180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AutoShape 9"/>
            <p:cNvCxnSpPr>
              <a:cxnSpLocks noChangeShapeType="1"/>
            </p:cNvCxnSpPr>
            <p:nvPr/>
          </p:nvCxnSpPr>
          <p:spPr bwMode="auto">
            <a:xfrm flipV="1">
              <a:off x="1669976" y="2052918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971600" y="2603221"/>
              <a:ext cx="381000" cy="381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0" name="Oval 3"/>
            <p:cNvSpPr>
              <a:spLocks noChangeArrowheads="1"/>
            </p:cNvSpPr>
            <p:nvPr/>
          </p:nvSpPr>
          <p:spPr bwMode="auto">
            <a:xfrm>
              <a:off x="2017068" y="2615952"/>
              <a:ext cx="381000" cy="3810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400"/>
            </a:p>
          </p:txBody>
        </p:sp>
        <p:cxnSp>
          <p:nvCxnSpPr>
            <p:cNvPr id="11" name="AutoShape 7"/>
            <p:cNvCxnSpPr>
              <a:cxnSpLocks noChangeShapeType="1"/>
              <a:stCxn id="9" idx="0"/>
              <a:endCxn id="10" idx="0"/>
            </p:cNvCxnSpPr>
            <p:nvPr/>
          </p:nvCxnSpPr>
          <p:spPr bwMode="auto">
            <a:xfrm rot="16200000" flipH="1">
              <a:off x="1678468" y="2086852"/>
              <a:ext cx="12731" cy="1045468"/>
            </a:xfrm>
            <a:prstGeom prst="bentConnector3">
              <a:avLst>
                <a:gd name="adj1" fmla="val -179561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Connecteur droit avec flèche 11"/>
            <p:cNvCxnSpPr/>
            <p:nvPr/>
          </p:nvCxnSpPr>
          <p:spPr>
            <a:xfrm flipV="1">
              <a:off x="1791647" y="3065971"/>
              <a:ext cx="286957" cy="28881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flipV="1">
              <a:off x="2016798" y="1443318"/>
              <a:ext cx="456924" cy="3880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2"/>
            <p:cNvSpPr txBox="1">
              <a:spLocks noChangeArrowheads="1"/>
            </p:cNvSpPr>
            <p:nvPr/>
          </p:nvSpPr>
          <p:spPr bwMode="auto">
            <a:xfrm>
              <a:off x="1187623" y="3429000"/>
              <a:ext cx="1210335" cy="470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sz="1600" b="1"/>
                <a:t>Pat. #10</a:t>
              </a:r>
            </a:p>
          </p:txBody>
        </p:sp>
      </p:grpSp>
      <p:grpSp>
        <p:nvGrpSpPr>
          <p:cNvPr id="97" name="Groupe 96"/>
          <p:cNvGrpSpPr/>
          <p:nvPr/>
        </p:nvGrpSpPr>
        <p:grpSpPr>
          <a:xfrm>
            <a:off x="3248025" y="604837"/>
            <a:ext cx="2568575" cy="1768475"/>
            <a:chOff x="3248025" y="604837"/>
            <a:chExt cx="2568575" cy="1768475"/>
          </a:xfrm>
        </p:grpSpPr>
        <p:sp>
          <p:nvSpPr>
            <p:cNvPr id="16" name="Oval 3"/>
            <p:cNvSpPr>
              <a:spLocks noChangeArrowheads="1"/>
            </p:cNvSpPr>
            <p:nvPr/>
          </p:nvSpPr>
          <p:spPr bwMode="auto">
            <a:xfrm>
              <a:off x="4935453" y="604837"/>
              <a:ext cx="274248" cy="27434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4142884" y="604837"/>
              <a:ext cx="274248" cy="27434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cxnSp>
          <p:nvCxnSpPr>
            <p:cNvPr id="18" name="AutoShape 7"/>
            <p:cNvCxnSpPr>
              <a:cxnSpLocks noChangeShapeType="1"/>
              <a:stCxn id="17" idx="2"/>
              <a:endCxn id="16" idx="4"/>
            </p:cNvCxnSpPr>
            <p:nvPr/>
          </p:nvCxnSpPr>
          <p:spPr bwMode="auto">
            <a:xfrm rot="16200000" flipH="1">
              <a:off x="4676291" y="482893"/>
              <a:ext cx="9145" cy="792569"/>
            </a:xfrm>
            <a:prstGeom prst="bentConnector3">
              <a:avLst>
                <a:gd name="adj1" fmla="val 180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AutoShape 9"/>
            <p:cNvCxnSpPr>
              <a:cxnSpLocks noChangeShapeType="1"/>
            </p:cNvCxnSpPr>
            <p:nvPr/>
          </p:nvCxnSpPr>
          <p:spPr bwMode="auto">
            <a:xfrm flipV="1">
              <a:off x="4660670" y="1043783"/>
              <a:ext cx="0" cy="2194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4012330" y="1440032"/>
              <a:ext cx="274248" cy="27434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21" name="Oval 3"/>
            <p:cNvSpPr>
              <a:spLocks noChangeArrowheads="1"/>
            </p:cNvSpPr>
            <p:nvPr/>
          </p:nvSpPr>
          <p:spPr bwMode="auto">
            <a:xfrm>
              <a:off x="4764870" y="1449199"/>
              <a:ext cx="274248" cy="27434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400"/>
            </a:p>
          </p:txBody>
        </p:sp>
        <p:cxnSp>
          <p:nvCxnSpPr>
            <p:cNvPr id="22" name="AutoShape 7"/>
            <p:cNvCxnSpPr>
              <a:cxnSpLocks noChangeShapeType="1"/>
            </p:cNvCxnSpPr>
            <p:nvPr/>
          </p:nvCxnSpPr>
          <p:spPr bwMode="auto">
            <a:xfrm rot="16200000" flipH="1">
              <a:off x="4521140" y="1060323"/>
              <a:ext cx="9167" cy="752539"/>
            </a:xfrm>
            <a:prstGeom prst="bentConnector3">
              <a:avLst>
                <a:gd name="adj1" fmla="val -179561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Connecteur droit avec flèche 22"/>
            <p:cNvCxnSpPr/>
            <p:nvPr/>
          </p:nvCxnSpPr>
          <p:spPr bwMode="auto">
            <a:xfrm flipV="1">
              <a:off x="5491162" y="1831975"/>
              <a:ext cx="206375" cy="2079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32"/>
            <p:cNvSpPr txBox="1">
              <a:spLocks noChangeArrowheads="1"/>
            </p:cNvSpPr>
            <p:nvPr/>
          </p:nvSpPr>
          <p:spPr bwMode="auto">
            <a:xfrm>
              <a:off x="4688429" y="2034638"/>
              <a:ext cx="871213" cy="338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sz="1600" b="1"/>
                <a:t>Pat. #11</a:t>
              </a:r>
            </a:p>
          </p:txBody>
        </p:sp>
        <p:sp>
          <p:nvSpPr>
            <p:cNvPr id="25" name="Oval 3"/>
            <p:cNvSpPr>
              <a:spLocks noChangeArrowheads="1"/>
            </p:cNvSpPr>
            <p:nvPr/>
          </p:nvSpPr>
          <p:spPr bwMode="auto">
            <a:xfrm>
              <a:off x="5542352" y="1458366"/>
              <a:ext cx="274248" cy="27434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400"/>
            </a:p>
          </p:txBody>
        </p:sp>
        <p:cxnSp>
          <p:nvCxnSpPr>
            <p:cNvPr id="26" name="Connecteur droit 25"/>
            <p:cNvCxnSpPr/>
            <p:nvPr/>
          </p:nvCxnSpPr>
          <p:spPr bwMode="auto">
            <a:xfrm>
              <a:off x="5697537" y="1276350"/>
              <a:ext cx="0" cy="1952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Losange 26"/>
            <p:cNvSpPr/>
            <p:nvPr/>
          </p:nvSpPr>
          <p:spPr bwMode="auto">
            <a:xfrm>
              <a:off x="3248025" y="1458912"/>
              <a:ext cx="311150" cy="290513"/>
            </a:xfrm>
            <a:prstGeom prst="diamond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/>
            </a:p>
          </p:txBody>
        </p:sp>
        <p:sp>
          <p:nvSpPr>
            <p:cNvPr id="28" name="ZoneTexte 36"/>
            <p:cNvSpPr txBox="1">
              <a:spLocks noChangeArrowheads="1"/>
            </p:cNvSpPr>
            <p:nvPr/>
          </p:nvSpPr>
          <p:spPr bwMode="auto">
            <a:xfrm>
              <a:off x="3279472" y="1428107"/>
              <a:ext cx="288866" cy="338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sz="1600"/>
                <a:t>4</a:t>
              </a:r>
            </a:p>
          </p:txBody>
        </p:sp>
        <p:cxnSp>
          <p:nvCxnSpPr>
            <p:cNvPr id="29" name="Connecteur droit 28"/>
            <p:cNvCxnSpPr/>
            <p:nvPr/>
          </p:nvCxnSpPr>
          <p:spPr bwMode="auto">
            <a:xfrm>
              <a:off x="3408362" y="1267998"/>
              <a:ext cx="228917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 bwMode="auto">
            <a:xfrm>
              <a:off x="3414045" y="1276350"/>
              <a:ext cx="0" cy="1952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ZoneTexte 57"/>
          <p:cNvSpPr txBox="1">
            <a:spLocks noChangeArrowheads="1"/>
          </p:cNvSpPr>
          <p:nvPr/>
        </p:nvSpPr>
        <p:spPr bwMode="auto">
          <a:xfrm>
            <a:off x="107950" y="147638"/>
            <a:ext cx="317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dirty="0"/>
              <a:t>A</a:t>
            </a:r>
          </a:p>
        </p:txBody>
      </p:sp>
      <p:grpSp>
        <p:nvGrpSpPr>
          <p:cNvPr id="42" name="Groupe 40"/>
          <p:cNvGrpSpPr>
            <a:grpSpLocks/>
          </p:cNvGrpSpPr>
          <p:nvPr/>
        </p:nvGrpSpPr>
        <p:grpSpPr bwMode="auto">
          <a:xfrm>
            <a:off x="1422003" y="2771800"/>
            <a:ext cx="1157287" cy="1768475"/>
            <a:chOff x="1125662" y="3895683"/>
            <a:chExt cx="1607864" cy="2456026"/>
          </a:xfrm>
        </p:grpSpPr>
        <p:sp>
          <p:nvSpPr>
            <p:cNvPr id="43" name="Oval 3"/>
            <p:cNvSpPr>
              <a:spLocks noChangeArrowheads="1"/>
            </p:cNvSpPr>
            <p:nvPr/>
          </p:nvSpPr>
          <p:spPr bwMode="auto">
            <a:xfrm>
              <a:off x="2276872" y="3912550"/>
              <a:ext cx="381000" cy="381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44" name="Rectangle 6"/>
            <p:cNvSpPr>
              <a:spLocks noChangeArrowheads="1"/>
            </p:cNvSpPr>
            <p:nvPr/>
          </p:nvSpPr>
          <p:spPr bwMode="auto">
            <a:xfrm>
              <a:off x="1175792" y="3912550"/>
              <a:ext cx="381000" cy="381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cxnSp>
          <p:nvCxnSpPr>
            <p:cNvPr id="45" name="AutoShape 7"/>
            <p:cNvCxnSpPr>
              <a:cxnSpLocks noChangeShapeType="1"/>
              <a:stCxn id="44" idx="2"/>
              <a:endCxn id="43" idx="4"/>
            </p:cNvCxnSpPr>
            <p:nvPr/>
          </p:nvCxnSpPr>
          <p:spPr bwMode="auto">
            <a:xfrm rot="16200000" flipH="1">
              <a:off x="1916832" y="3743010"/>
              <a:ext cx="12700" cy="1101080"/>
            </a:xfrm>
            <a:prstGeom prst="bentConnector3">
              <a:avLst>
                <a:gd name="adj1" fmla="val 180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AutoShape 9"/>
            <p:cNvCxnSpPr>
              <a:cxnSpLocks noChangeShapeType="1"/>
            </p:cNvCxnSpPr>
            <p:nvPr/>
          </p:nvCxnSpPr>
          <p:spPr bwMode="auto">
            <a:xfrm flipV="1">
              <a:off x="1895128" y="452215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7" name="Oval 3"/>
            <p:cNvSpPr>
              <a:spLocks noChangeArrowheads="1"/>
            </p:cNvSpPr>
            <p:nvPr/>
          </p:nvSpPr>
          <p:spPr bwMode="auto">
            <a:xfrm>
              <a:off x="2242220" y="5085184"/>
              <a:ext cx="381000" cy="3810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400"/>
            </a:p>
          </p:txBody>
        </p:sp>
        <p:cxnSp>
          <p:nvCxnSpPr>
            <p:cNvPr id="48" name="AutoShape 7"/>
            <p:cNvCxnSpPr>
              <a:cxnSpLocks noChangeShapeType="1"/>
              <a:endCxn id="47" idx="0"/>
            </p:cNvCxnSpPr>
            <p:nvPr/>
          </p:nvCxnSpPr>
          <p:spPr bwMode="auto">
            <a:xfrm rot="16200000" flipH="1">
              <a:off x="1903620" y="4556084"/>
              <a:ext cx="12731" cy="1045468"/>
            </a:xfrm>
            <a:prstGeom prst="bentConnector3">
              <a:avLst>
                <a:gd name="adj1" fmla="val -179561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Connecteur droit avec flèche 48"/>
            <p:cNvCxnSpPr/>
            <p:nvPr/>
          </p:nvCxnSpPr>
          <p:spPr>
            <a:xfrm flipV="1">
              <a:off x="2104938" y="5527154"/>
              <a:ext cx="286725" cy="28661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8"/>
            <p:cNvSpPr txBox="1">
              <a:spLocks noChangeArrowheads="1"/>
            </p:cNvSpPr>
            <p:nvPr/>
          </p:nvSpPr>
          <p:spPr bwMode="auto">
            <a:xfrm>
              <a:off x="1415504" y="5881365"/>
              <a:ext cx="1210335" cy="470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sz="1600" b="1"/>
                <a:t>Pat. #12</a:t>
              </a:r>
            </a:p>
          </p:txBody>
        </p:sp>
        <p:cxnSp>
          <p:nvCxnSpPr>
            <p:cNvPr id="51" name="Connecteur droit 50"/>
            <p:cNvCxnSpPr/>
            <p:nvPr/>
          </p:nvCxnSpPr>
          <p:spPr>
            <a:xfrm flipV="1">
              <a:off x="1125662" y="3895683"/>
              <a:ext cx="456553" cy="3880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 flipV="1">
              <a:off x="2276973" y="3913321"/>
              <a:ext cx="456553" cy="3858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Losange 52"/>
            <p:cNvSpPr/>
            <p:nvPr/>
          </p:nvSpPr>
          <p:spPr>
            <a:xfrm>
              <a:off x="1183007" y="5055351"/>
              <a:ext cx="432293" cy="403459"/>
            </a:xfrm>
            <a:prstGeom prst="diamond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/>
            </a:p>
          </p:txBody>
        </p:sp>
        <p:sp>
          <p:nvSpPr>
            <p:cNvPr id="54" name="ZoneTexte 52"/>
            <p:cNvSpPr txBox="1">
              <a:spLocks noChangeArrowheads="1"/>
            </p:cNvSpPr>
            <p:nvPr/>
          </p:nvSpPr>
          <p:spPr bwMode="auto">
            <a:xfrm>
              <a:off x="1209179" y="5032753"/>
              <a:ext cx="401308" cy="470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sz="1600" dirty="0"/>
                <a:t>6</a:t>
              </a:r>
            </a:p>
          </p:txBody>
        </p:sp>
      </p:grpSp>
      <p:grpSp>
        <p:nvGrpSpPr>
          <p:cNvPr id="96" name="Groupe 95"/>
          <p:cNvGrpSpPr/>
          <p:nvPr/>
        </p:nvGrpSpPr>
        <p:grpSpPr>
          <a:xfrm>
            <a:off x="3813175" y="2771800"/>
            <a:ext cx="1438275" cy="1741488"/>
            <a:chOff x="3232150" y="3203848"/>
            <a:chExt cx="1438275" cy="1741488"/>
          </a:xfrm>
        </p:grpSpPr>
        <p:sp>
          <p:nvSpPr>
            <p:cNvPr id="33" name="Oval 3"/>
            <p:cNvSpPr>
              <a:spLocks noChangeArrowheads="1"/>
            </p:cNvSpPr>
            <p:nvPr/>
          </p:nvSpPr>
          <p:spPr bwMode="auto">
            <a:xfrm>
              <a:off x="4389437" y="3203848"/>
              <a:ext cx="274638" cy="27463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4" name="Rectangle 6"/>
            <p:cNvSpPr>
              <a:spLocks noChangeArrowheads="1"/>
            </p:cNvSpPr>
            <p:nvPr/>
          </p:nvSpPr>
          <p:spPr bwMode="auto">
            <a:xfrm>
              <a:off x="3597275" y="3203848"/>
              <a:ext cx="273050" cy="2746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400"/>
            </a:p>
          </p:txBody>
        </p:sp>
        <p:cxnSp>
          <p:nvCxnSpPr>
            <p:cNvPr id="35" name="AutoShape 7"/>
            <p:cNvCxnSpPr>
              <a:cxnSpLocks noChangeShapeType="1"/>
              <a:stCxn id="34" idx="2"/>
              <a:endCxn id="33" idx="4"/>
            </p:cNvCxnSpPr>
            <p:nvPr/>
          </p:nvCxnSpPr>
          <p:spPr bwMode="auto">
            <a:xfrm rot="16200000" flipH="1">
              <a:off x="4129881" y="3082404"/>
              <a:ext cx="9525" cy="792163"/>
            </a:xfrm>
            <a:prstGeom prst="bentConnector3">
              <a:avLst>
                <a:gd name="adj1" fmla="val 180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AutoShape 9"/>
            <p:cNvCxnSpPr>
              <a:cxnSpLocks noChangeShapeType="1"/>
            </p:cNvCxnSpPr>
            <p:nvPr/>
          </p:nvCxnSpPr>
          <p:spPr bwMode="auto">
            <a:xfrm flipV="1">
              <a:off x="4114800" y="3643586"/>
              <a:ext cx="0" cy="2190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Rectangle 6"/>
            <p:cNvSpPr>
              <a:spLocks noChangeArrowheads="1"/>
            </p:cNvSpPr>
            <p:nvPr/>
          </p:nvSpPr>
          <p:spPr bwMode="auto">
            <a:xfrm>
              <a:off x="3611562" y="4038873"/>
              <a:ext cx="274638" cy="27463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38" name="Oval 3"/>
            <p:cNvSpPr>
              <a:spLocks noChangeArrowheads="1"/>
            </p:cNvSpPr>
            <p:nvPr/>
          </p:nvSpPr>
          <p:spPr bwMode="auto">
            <a:xfrm>
              <a:off x="4364037" y="4048398"/>
              <a:ext cx="274638" cy="27463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400"/>
            </a:p>
          </p:txBody>
        </p:sp>
        <p:cxnSp>
          <p:nvCxnSpPr>
            <p:cNvPr id="39" name="AutoShape 7"/>
            <p:cNvCxnSpPr>
              <a:cxnSpLocks noChangeShapeType="1"/>
              <a:stCxn id="37" idx="0"/>
              <a:endCxn id="38" idx="0"/>
            </p:cNvCxnSpPr>
            <p:nvPr/>
          </p:nvCxnSpPr>
          <p:spPr bwMode="auto">
            <a:xfrm rot="16200000" flipH="1">
              <a:off x="4121150" y="3667398"/>
              <a:ext cx="9525" cy="752475"/>
            </a:xfrm>
            <a:prstGeom prst="bentConnector3">
              <a:avLst>
                <a:gd name="adj1" fmla="val -179561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Connecteur droit avec flèche 39"/>
            <p:cNvCxnSpPr/>
            <p:nvPr/>
          </p:nvCxnSpPr>
          <p:spPr>
            <a:xfrm flipV="1">
              <a:off x="3352800" y="4323036"/>
              <a:ext cx="207962" cy="20637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ZoneTexte 22"/>
            <p:cNvSpPr txBox="1">
              <a:spLocks noChangeArrowheads="1"/>
            </p:cNvSpPr>
            <p:nvPr/>
          </p:nvSpPr>
          <p:spPr bwMode="auto">
            <a:xfrm>
              <a:off x="3232150" y="4607198"/>
              <a:ext cx="871537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sz="1600" b="1"/>
                <a:t>Pat. #13</a:t>
              </a:r>
            </a:p>
          </p:txBody>
        </p:sp>
        <p:sp>
          <p:nvSpPr>
            <p:cNvPr id="56" name="Rectangle 6"/>
            <p:cNvSpPr>
              <a:spLocks noChangeArrowheads="1"/>
            </p:cNvSpPr>
            <p:nvPr/>
          </p:nvSpPr>
          <p:spPr bwMode="auto">
            <a:xfrm>
              <a:off x="3597275" y="3211786"/>
              <a:ext cx="136525" cy="27463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/>
            </a:p>
          </p:txBody>
        </p:sp>
        <p:sp>
          <p:nvSpPr>
            <p:cNvPr id="57" name="Corde 56"/>
            <p:cNvSpPr/>
            <p:nvPr/>
          </p:nvSpPr>
          <p:spPr>
            <a:xfrm rot="12531120">
              <a:off x="4421187" y="3218136"/>
              <a:ext cx="249238" cy="249237"/>
            </a:xfrm>
            <a:prstGeom prst="chord">
              <a:avLst>
                <a:gd name="adj1" fmla="val 2886653"/>
                <a:gd name="adj2" fmla="val 14990178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sp>
        <p:nvSpPr>
          <p:cNvPr id="58" name="ZoneTexte 58"/>
          <p:cNvSpPr txBox="1">
            <a:spLocks noChangeArrowheads="1"/>
          </p:cNvSpPr>
          <p:nvPr/>
        </p:nvSpPr>
        <p:spPr bwMode="auto">
          <a:xfrm>
            <a:off x="215106" y="5260974"/>
            <a:ext cx="309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dirty="0"/>
              <a:t>B</a:t>
            </a:r>
          </a:p>
        </p:txBody>
      </p:sp>
      <p:grpSp>
        <p:nvGrpSpPr>
          <p:cNvPr id="59" name="Groupe 58"/>
          <p:cNvGrpSpPr/>
          <p:nvPr/>
        </p:nvGrpSpPr>
        <p:grpSpPr>
          <a:xfrm>
            <a:off x="208856" y="5495924"/>
            <a:ext cx="2932112" cy="3365500"/>
            <a:chOff x="531813" y="3087688"/>
            <a:chExt cx="2932112" cy="3365500"/>
          </a:xfrm>
        </p:grpSpPr>
        <p:grpSp>
          <p:nvGrpSpPr>
            <p:cNvPr id="60" name="Groupe 65"/>
            <p:cNvGrpSpPr>
              <a:grpSpLocks/>
            </p:cNvGrpSpPr>
            <p:nvPr/>
          </p:nvGrpSpPr>
          <p:grpSpPr bwMode="auto">
            <a:xfrm>
              <a:off x="531813" y="3087688"/>
              <a:ext cx="2178050" cy="3365500"/>
              <a:chOff x="554639" y="2826609"/>
              <a:chExt cx="2314941" cy="3745884"/>
            </a:xfrm>
          </p:grpSpPr>
          <p:pic>
            <p:nvPicPr>
              <p:cNvPr id="67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8629"/>
              <a:stretch>
                <a:fillRect/>
              </a:stretch>
            </p:blipFill>
            <p:spPr bwMode="auto">
              <a:xfrm>
                <a:off x="554639" y="3695845"/>
                <a:ext cx="2314941" cy="28766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8" name="ZoneTexte 61"/>
              <p:cNvSpPr txBox="1">
                <a:spLocks noChangeArrowheads="1"/>
              </p:cNvSpPr>
              <p:nvPr/>
            </p:nvSpPr>
            <p:spPr bwMode="auto">
              <a:xfrm rot="-5400000">
                <a:off x="1229433" y="3154198"/>
                <a:ext cx="891947" cy="359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en-US" sz="1600"/>
                  <a:t>Control</a:t>
                </a:r>
              </a:p>
            </p:txBody>
          </p:sp>
          <p:sp>
            <p:nvSpPr>
              <p:cNvPr id="69" name="ZoneTexte 62"/>
              <p:cNvSpPr txBox="1">
                <a:spLocks noChangeArrowheads="1"/>
              </p:cNvSpPr>
              <p:nvPr/>
            </p:nvSpPr>
            <p:spPr bwMode="auto">
              <a:xfrm rot="-5400000">
                <a:off x="1671147" y="3125088"/>
                <a:ext cx="956748" cy="359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en-US" sz="1600"/>
                  <a:t>Pat. #10</a:t>
                </a:r>
              </a:p>
            </p:txBody>
          </p:sp>
          <p:sp>
            <p:nvSpPr>
              <p:cNvPr id="70" name="ZoneTexte 63"/>
              <p:cNvSpPr txBox="1">
                <a:spLocks noChangeArrowheads="1"/>
              </p:cNvSpPr>
              <p:nvPr/>
            </p:nvSpPr>
            <p:spPr bwMode="auto">
              <a:xfrm rot="-5400000">
                <a:off x="2185955" y="3125089"/>
                <a:ext cx="956748" cy="3597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en-US" sz="1600"/>
                  <a:t>Pat. #11</a:t>
                </a:r>
              </a:p>
            </p:txBody>
          </p:sp>
        </p:grpSp>
        <p:sp>
          <p:nvSpPr>
            <p:cNvPr id="61" name="ZoneTexte 111"/>
            <p:cNvSpPr txBox="1">
              <a:spLocks noChangeArrowheads="1"/>
            </p:cNvSpPr>
            <p:nvPr/>
          </p:nvSpPr>
          <p:spPr bwMode="auto">
            <a:xfrm>
              <a:off x="3132138" y="5187950"/>
              <a:ext cx="331787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fr-FR" sz="1100" dirty="0" err="1"/>
                <a:t>wt</a:t>
              </a:r>
              <a:endParaRPr lang="fr-FR" sz="1100" dirty="0"/>
            </a:p>
          </p:txBody>
        </p:sp>
        <p:cxnSp>
          <p:nvCxnSpPr>
            <p:cNvPr id="62" name="Connecteur droit 61"/>
            <p:cNvCxnSpPr/>
            <p:nvPr/>
          </p:nvCxnSpPr>
          <p:spPr>
            <a:xfrm>
              <a:off x="2738438" y="5373688"/>
              <a:ext cx="200025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>
              <a:off x="2738438" y="5483225"/>
              <a:ext cx="200025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Connecteur droit 63"/>
            <p:cNvCxnSpPr/>
            <p:nvPr/>
          </p:nvCxnSpPr>
          <p:spPr>
            <a:xfrm>
              <a:off x="2738438" y="5661025"/>
              <a:ext cx="200025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ZoneTexte 118"/>
            <p:cNvSpPr txBox="1">
              <a:spLocks noChangeArrowheads="1"/>
            </p:cNvSpPr>
            <p:nvPr/>
          </p:nvSpPr>
          <p:spPr bwMode="auto">
            <a:xfrm>
              <a:off x="3187700" y="5337175"/>
              <a:ext cx="220663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fr-FR" sz="1100"/>
                <a:t>I</a:t>
              </a:r>
            </a:p>
          </p:txBody>
        </p:sp>
        <p:sp>
          <p:nvSpPr>
            <p:cNvPr id="66" name="ZoneTexte 119"/>
            <p:cNvSpPr txBox="1">
              <a:spLocks noChangeArrowheads="1"/>
            </p:cNvSpPr>
            <p:nvPr/>
          </p:nvSpPr>
          <p:spPr bwMode="auto">
            <a:xfrm>
              <a:off x="3170238" y="5527675"/>
              <a:ext cx="255587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fr-FR" sz="1100" dirty="0"/>
                <a:t>II</a:t>
              </a:r>
            </a:p>
          </p:txBody>
        </p:sp>
      </p:grpSp>
      <p:grpSp>
        <p:nvGrpSpPr>
          <p:cNvPr id="71" name="Groupe 128"/>
          <p:cNvGrpSpPr>
            <a:grpSpLocks/>
          </p:cNvGrpSpPr>
          <p:nvPr/>
        </p:nvGrpSpPr>
        <p:grpSpPr bwMode="auto">
          <a:xfrm>
            <a:off x="3212976" y="5963046"/>
            <a:ext cx="3400425" cy="2065338"/>
            <a:chOff x="3884932" y="4168740"/>
            <a:chExt cx="2775300" cy="1550974"/>
          </a:xfrm>
        </p:grpSpPr>
        <p:grpSp>
          <p:nvGrpSpPr>
            <p:cNvPr id="72" name="Groupe 110"/>
            <p:cNvGrpSpPr>
              <a:grpSpLocks/>
            </p:cNvGrpSpPr>
            <p:nvPr/>
          </p:nvGrpSpPr>
          <p:grpSpPr bwMode="auto">
            <a:xfrm>
              <a:off x="4414856" y="4168740"/>
              <a:ext cx="2245376" cy="706160"/>
              <a:chOff x="3160723" y="3805568"/>
              <a:chExt cx="2245376" cy="706160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3160723" y="4151289"/>
                <a:ext cx="388698" cy="12159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4425285" y="4151289"/>
                <a:ext cx="592116" cy="12159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7</a:t>
                </a:r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3549420" y="4151289"/>
                <a:ext cx="849952" cy="12159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88" name="ZoneTexte 73"/>
              <p:cNvSpPr txBox="1">
                <a:spLocks noChangeArrowheads="1"/>
              </p:cNvSpPr>
              <p:nvPr/>
            </p:nvSpPr>
            <p:spPr bwMode="auto">
              <a:xfrm>
                <a:off x="3432600" y="3805568"/>
                <a:ext cx="1599227" cy="2080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en-US" sz="1200" i="1" dirty="0"/>
                  <a:t>Cryptic splicing </a:t>
                </a:r>
                <a:r>
                  <a:rPr lang="en-US" sz="1200" i="1" dirty="0" smtClean="0"/>
                  <a:t>site in exon 6</a:t>
                </a:r>
                <a:endParaRPr lang="en-US" sz="1200" i="1" dirty="0"/>
              </a:p>
            </p:txBody>
          </p:sp>
          <p:cxnSp>
            <p:nvCxnSpPr>
              <p:cNvPr id="89" name="Connecteur droit 88"/>
              <p:cNvCxnSpPr/>
              <p:nvPr/>
            </p:nvCxnSpPr>
            <p:spPr>
              <a:xfrm>
                <a:off x="4234824" y="4326534"/>
                <a:ext cx="19046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ZoneTexte 75"/>
              <p:cNvSpPr txBox="1">
                <a:spLocks noChangeArrowheads="1"/>
              </p:cNvSpPr>
              <p:nvPr/>
            </p:nvSpPr>
            <p:spPr bwMode="auto">
              <a:xfrm>
                <a:off x="4169495" y="4326763"/>
                <a:ext cx="391490" cy="184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en-US" sz="1000"/>
                  <a:t>42 bp</a:t>
                </a:r>
              </a:p>
            </p:txBody>
          </p:sp>
          <p:cxnSp>
            <p:nvCxnSpPr>
              <p:cNvPr id="91" name="Connecteur droit avec flèche 90"/>
              <p:cNvCxnSpPr/>
              <p:nvPr/>
            </p:nvCxnSpPr>
            <p:spPr>
              <a:xfrm>
                <a:off x="4230936" y="3952202"/>
                <a:ext cx="0" cy="18359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Rectangle 91"/>
              <p:cNvSpPr/>
              <p:nvPr/>
            </p:nvSpPr>
            <p:spPr>
              <a:xfrm>
                <a:off x="5017401" y="4151289"/>
                <a:ext cx="388698" cy="12159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4230936" y="4151289"/>
                <a:ext cx="194349" cy="12159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4" name="Connecteur droit avec flèche 93"/>
              <p:cNvCxnSpPr/>
              <p:nvPr/>
            </p:nvCxnSpPr>
            <p:spPr>
              <a:xfrm>
                <a:off x="3160723" y="4091682"/>
                <a:ext cx="194349" cy="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5" name="Connecteur droit avec flèche 94"/>
              <p:cNvCxnSpPr/>
              <p:nvPr/>
            </p:nvCxnSpPr>
            <p:spPr>
              <a:xfrm rot="10800000">
                <a:off x="5211750" y="4091682"/>
                <a:ext cx="194349" cy="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e 109"/>
            <p:cNvGrpSpPr>
              <a:grpSpLocks/>
            </p:cNvGrpSpPr>
            <p:nvPr/>
          </p:nvGrpSpPr>
          <p:grpSpPr bwMode="auto">
            <a:xfrm>
              <a:off x="4398155" y="5092483"/>
              <a:ext cx="2060284" cy="122128"/>
              <a:chOff x="3160636" y="4603016"/>
              <a:chExt cx="2060284" cy="122128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3160494" y="4603181"/>
                <a:ext cx="388697" cy="12159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4239777" y="4603181"/>
                <a:ext cx="592116" cy="12159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7</a:t>
                </a: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3549191" y="4603181"/>
                <a:ext cx="690585" cy="12159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4831893" y="4603181"/>
                <a:ext cx="388697" cy="12159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</p:grpSp>
        <p:grpSp>
          <p:nvGrpSpPr>
            <p:cNvPr id="74" name="Groupe 108"/>
            <p:cNvGrpSpPr>
              <a:grpSpLocks/>
            </p:cNvGrpSpPr>
            <p:nvPr/>
          </p:nvGrpSpPr>
          <p:grpSpPr bwMode="auto">
            <a:xfrm>
              <a:off x="4398155" y="5558248"/>
              <a:ext cx="1370352" cy="122128"/>
              <a:chOff x="3160636" y="4884028"/>
              <a:chExt cx="1370352" cy="122128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3160494" y="4884554"/>
                <a:ext cx="388698" cy="12159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3549192" y="4884554"/>
                <a:ext cx="593412" cy="12159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7</a:t>
                </a: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4142603" y="4884554"/>
                <a:ext cx="388698" cy="12159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</p:grpSp>
        <p:sp>
          <p:nvSpPr>
            <p:cNvPr id="75" name="ZoneTexte 125"/>
            <p:cNvSpPr txBox="1">
              <a:spLocks noChangeArrowheads="1"/>
            </p:cNvSpPr>
            <p:nvPr/>
          </p:nvSpPr>
          <p:spPr bwMode="auto">
            <a:xfrm>
              <a:off x="3884932" y="4413948"/>
              <a:ext cx="310785" cy="23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fr-FR" sz="1400" b="1"/>
                <a:t>wt</a:t>
              </a:r>
            </a:p>
          </p:txBody>
        </p:sp>
        <p:sp>
          <p:nvSpPr>
            <p:cNvPr id="76" name="ZoneTexte 126"/>
            <p:cNvSpPr txBox="1">
              <a:spLocks noChangeArrowheads="1"/>
            </p:cNvSpPr>
            <p:nvPr/>
          </p:nvSpPr>
          <p:spPr bwMode="auto">
            <a:xfrm>
              <a:off x="3941037" y="5022742"/>
              <a:ext cx="189988" cy="23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fr-FR" sz="1400" b="1"/>
                <a:t>I</a:t>
              </a:r>
            </a:p>
          </p:txBody>
        </p:sp>
        <p:sp>
          <p:nvSpPr>
            <p:cNvPr id="77" name="ZoneTexte 127"/>
            <p:cNvSpPr txBox="1">
              <a:spLocks noChangeArrowheads="1"/>
            </p:cNvSpPr>
            <p:nvPr/>
          </p:nvSpPr>
          <p:spPr bwMode="auto">
            <a:xfrm>
              <a:off x="3923404" y="5488507"/>
              <a:ext cx="229242" cy="23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fr-FR" sz="1400" b="1"/>
                <a:t>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990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54</Words>
  <Application>Microsoft Office PowerPoint</Application>
  <PresentationFormat>Affichage à l'écran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HUS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CALMELS Nadège</dc:creator>
  <cp:lastModifiedBy>CALMELS Nadège</cp:lastModifiedBy>
  <cp:revision>4</cp:revision>
  <dcterms:created xsi:type="dcterms:W3CDTF">2015-08-07T07:21:23Z</dcterms:created>
  <dcterms:modified xsi:type="dcterms:W3CDTF">2015-11-03T14:54:21Z</dcterms:modified>
</cp:coreProperties>
</file>