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872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92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79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760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403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15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2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43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455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75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76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68A8-B77A-4B73-809E-3B99616219EF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47B34-1E7F-44D5-8DD0-6F201D46D6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960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3" t="9647" r="15744" b="23538"/>
          <a:stretch/>
        </p:blipFill>
        <p:spPr>
          <a:xfrm rot="5400000">
            <a:off x="1904675" y="3719416"/>
            <a:ext cx="2268154" cy="14443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4541" y="3576610"/>
            <a:ext cx="2289716" cy="171728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0" t="22877" r="21358" b="25066"/>
          <a:stretch/>
        </p:blipFill>
        <p:spPr>
          <a:xfrm rot="5400000">
            <a:off x="206799" y="3647925"/>
            <a:ext cx="2303538" cy="1548102"/>
          </a:xfrm>
          <a:prstGeom prst="rect">
            <a:avLst/>
          </a:prstGeom>
        </p:spPr>
      </p:pic>
      <p:sp>
        <p:nvSpPr>
          <p:cNvPr id="9" name="ZoneTexte 57"/>
          <p:cNvSpPr txBox="1">
            <a:spLocks noChangeArrowheads="1"/>
          </p:cNvSpPr>
          <p:nvPr/>
        </p:nvSpPr>
        <p:spPr bwMode="auto">
          <a:xfrm>
            <a:off x="220675" y="683568"/>
            <a:ext cx="317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dirty="0"/>
              <a:t>A</a:t>
            </a:r>
          </a:p>
        </p:txBody>
      </p:sp>
      <p:sp>
        <p:nvSpPr>
          <p:cNvPr id="10" name="ZoneTexte 58"/>
          <p:cNvSpPr txBox="1">
            <a:spLocks noChangeArrowheads="1"/>
          </p:cNvSpPr>
          <p:nvPr/>
        </p:nvSpPr>
        <p:spPr bwMode="auto">
          <a:xfrm>
            <a:off x="224644" y="3287443"/>
            <a:ext cx="309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dirty="0"/>
              <a:t>B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699730" y="683568"/>
            <a:ext cx="2229341" cy="2099624"/>
            <a:chOff x="699730" y="683568"/>
            <a:chExt cx="2229341" cy="2099624"/>
          </a:xfrm>
        </p:grpSpPr>
        <p:pic>
          <p:nvPicPr>
            <p:cNvPr id="8" name="Image 7"/>
            <p:cNvPicPr>
              <a:picLocks/>
            </p:cNvPicPr>
            <p:nvPr/>
          </p:nvPicPr>
          <p:blipFill rotWithShape="1">
            <a:blip r:embed="rId5"/>
            <a:srcRect l="11276" r="9137"/>
            <a:stretch/>
          </p:blipFill>
          <p:spPr bwMode="auto">
            <a:xfrm>
              <a:off x="699730" y="683568"/>
              <a:ext cx="2229341" cy="2099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>
            <a:xfrm>
              <a:off x="1484785" y="1595120"/>
              <a:ext cx="576064" cy="13826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3284984" y="683568"/>
            <a:ext cx="2117035" cy="2099624"/>
            <a:chOff x="3284984" y="683568"/>
            <a:chExt cx="2117035" cy="2099624"/>
          </a:xfrm>
        </p:grpSpPr>
        <p:pic>
          <p:nvPicPr>
            <p:cNvPr id="7" name="Image 6"/>
            <p:cNvPicPr>
              <a:picLocks/>
            </p:cNvPicPr>
            <p:nvPr/>
          </p:nvPicPr>
          <p:blipFill rotWithShape="1">
            <a:blip r:embed="rId6"/>
            <a:srcRect l="6118" r="18303"/>
            <a:stretch/>
          </p:blipFill>
          <p:spPr bwMode="auto">
            <a:xfrm>
              <a:off x="3284984" y="683568"/>
              <a:ext cx="2117035" cy="2099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>
            <a:xfrm>
              <a:off x="4756052" y="1682222"/>
              <a:ext cx="187221" cy="10231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736952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CALMELS Nadège</dc:creator>
  <cp:lastModifiedBy>CALMELS Nadège</cp:lastModifiedBy>
  <cp:revision>3</cp:revision>
  <dcterms:created xsi:type="dcterms:W3CDTF">2015-08-06T16:42:23Z</dcterms:created>
  <dcterms:modified xsi:type="dcterms:W3CDTF">2015-11-03T14:56:51Z</dcterms:modified>
</cp:coreProperties>
</file>