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892" y="3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677BB-B8FB-45CA-BC02-D7B16BC82948}" type="datetimeFigureOut">
              <a:rPr lang="fr-FR" smtClean="0"/>
              <a:t>07/08/2015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70053-F655-40A8-852F-B1A07252A6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7763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677BB-B8FB-45CA-BC02-D7B16BC82948}" type="datetimeFigureOut">
              <a:rPr lang="fr-FR" smtClean="0"/>
              <a:t>07/08/2015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70053-F655-40A8-852F-B1A07252A6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6655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677BB-B8FB-45CA-BC02-D7B16BC82948}" type="datetimeFigureOut">
              <a:rPr lang="fr-FR" smtClean="0"/>
              <a:t>07/08/2015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70053-F655-40A8-852F-B1A07252A6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5873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677BB-B8FB-45CA-BC02-D7B16BC82948}" type="datetimeFigureOut">
              <a:rPr lang="fr-FR" smtClean="0"/>
              <a:t>07/08/2015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70053-F655-40A8-852F-B1A07252A6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18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677BB-B8FB-45CA-BC02-D7B16BC82948}" type="datetimeFigureOut">
              <a:rPr lang="fr-FR" smtClean="0"/>
              <a:t>07/08/2015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70053-F655-40A8-852F-B1A07252A6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4568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677BB-B8FB-45CA-BC02-D7B16BC82948}" type="datetimeFigureOut">
              <a:rPr lang="fr-FR" smtClean="0"/>
              <a:t>07/08/2015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70053-F655-40A8-852F-B1A07252A6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1462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677BB-B8FB-45CA-BC02-D7B16BC82948}" type="datetimeFigureOut">
              <a:rPr lang="fr-FR" smtClean="0"/>
              <a:t>07/08/2015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70053-F655-40A8-852F-B1A07252A6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4672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677BB-B8FB-45CA-BC02-D7B16BC82948}" type="datetimeFigureOut">
              <a:rPr lang="fr-FR" smtClean="0"/>
              <a:t>07/08/2015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70053-F655-40A8-852F-B1A07252A6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0870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677BB-B8FB-45CA-BC02-D7B16BC82948}" type="datetimeFigureOut">
              <a:rPr lang="fr-FR" smtClean="0"/>
              <a:t>07/08/2015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70053-F655-40A8-852F-B1A07252A6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908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677BB-B8FB-45CA-BC02-D7B16BC82948}" type="datetimeFigureOut">
              <a:rPr lang="fr-FR" smtClean="0"/>
              <a:t>07/08/2015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70053-F655-40A8-852F-B1A07252A6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7234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677BB-B8FB-45CA-BC02-D7B16BC82948}" type="datetimeFigureOut">
              <a:rPr lang="fr-FR" smtClean="0"/>
              <a:t>07/08/2015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70053-F655-40A8-852F-B1A07252A6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070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C677BB-B8FB-45CA-BC02-D7B16BC82948}" type="datetimeFigureOut">
              <a:rPr lang="fr-FR" smtClean="0"/>
              <a:t>07/08/2015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070053-F655-40A8-852F-B1A07252A6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0309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744" y="3635896"/>
            <a:ext cx="4885544" cy="2451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51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72" b="3992"/>
          <a:stretch/>
        </p:blipFill>
        <p:spPr bwMode="auto">
          <a:xfrm>
            <a:off x="1124744" y="494057"/>
            <a:ext cx="4895936" cy="3028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184114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Affichage à l'écran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Company>HUS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CALMELS Nadège</dc:creator>
  <cp:lastModifiedBy>CALMELS Nadège</cp:lastModifiedBy>
  <cp:revision>1</cp:revision>
  <dcterms:created xsi:type="dcterms:W3CDTF">2015-08-06T16:37:38Z</dcterms:created>
  <dcterms:modified xsi:type="dcterms:W3CDTF">2015-08-07T08:42:34Z</dcterms:modified>
</cp:coreProperties>
</file>