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736" y="-1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24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70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209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76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0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6068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598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867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238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65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5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48107-205F-47D8-BE93-D3655E43FB0C}" type="datetimeFigureOut">
              <a:rPr lang="fr-FR" smtClean="0"/>
              <a:t>03/09/2015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79138-44A4-448C-B46F-C2DBE614362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69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7"/>
          <p:cNvSpPr txBox="1">
            <a:spLocks noChangeArrowheads="1"/>
          </p:cNvSpPr>
          <p:nvPr/>
        </p:nvSpPr>
        <p:spPr bwMode="auto">
          <a:xfrm>
            <a:off x="484857" y="147638"/>
            <a:ext cx="317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dirty="0"/>
              <a:t>A</a:t>
            </a:r>
          </a:p>
        </p:txBody>
      </p:sp>
      <p:sp>
        <p:nvSpPr>
          <p:cNvPr id="7" name="ZoneTexte 58"/>
          <p:cNvSpPr txBox="1">
            <a:spLocks noChangeArrowheads="1"/>
          </p:cNvSpPr>
          <p:nvPr/>
        </p:nvSpPr>
        <p:spPr bwMode="auto">
          <a:xfrm>
            <a:off x="599157" y="3482033"/>
            <a:ext cx="309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FR" dirty="0"/>
              <a:t>B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1268760" y="3491858"/>
            <a:ext cx="4804558" cy="5441994"/>
            <a:chOff x="1268760" y="3491858"/>
            <a:chExt cx="4804558" cy="544199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" t="7028" r="51893" b="7028"/>
            <a:stretch/>
          </p:blipFill>
          <p:spPr bwMode="auto">
            <a:xfrm>
              <a:off x="1268760" y="3491858"/>
              <a:ext cx="4804558" cy="5441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2034285" y="5059061"/>
              <a:ext cx="3888432" cy="72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" name="Image 3" descr="_MG_2917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467544"/>
            <a:ext cx="2160240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764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</Words>
  <Application>Microsoft Macintosh PowerPoint</Application>
  <PresentationFormat>Présentation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CALMELS Nadège</dc:creator>
  <cp:lastModifiedBy>Didier Bessis</cp:lastModifiedBy>
  <cp:revision>3</cp:revision>
  <dcterms:created xsi:type="dcterms:W3CDTF">2015-08-06T16:43:50Z</dcterms:created>
  <dcterms:modified xsi:type="dcterms:W3CDTF">2015-09-03T09:25:55Z</dcterms:modified>
</cp:coreProperties>
</file>