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5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4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31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9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5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83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8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5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70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5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0A30A-5DA3-4928-B241-A4C34245D9D9}" type="datetimeFigureOut">
              <a:rPr lang="en-US" smtClean="0"/>
              <a:t>10/15/2015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746A8-F0D0-4056-B9BA-13DB5311C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Supplemental </a:t>
            </a:r>
            <a:r>
              <a:rPr lang="nl-NL" dirty="0" err="1" smtClean="0"/>
              <a:t>figure</a:t>
            </a:r>
            <a:r>
              <a:rPr lang="nl-NL" dirty="0" smtClean="0"/>
              <a:t> 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46735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686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Supplemental figure 1</vt:lpstr>
    </vt:vector>
  </TitlesOfParts>
  <Company>Erasmus 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Supplemental figure 1</dc:title>
  <dc:creator>M. Langeveld</dc:creator>
  <cp:lastModifiedBy>M. Langeveld</cp:lastModifiedBy>
  <cp:revision>1</cp:revision>
  <dcterms:created xsi:type="dcterms:W3CDTF">2015-10-15T07:13:55Z</dcterms:created>
  <dcterms:modified xsi:type="dcterms:W3CDTF">2015-10-15T07:16:32Z</dcterms:modified>
</cp:coreProperties>
</file>