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89632"/>
  </p:normalViewPr>
  <p:slideViewPr>
    <p:cSldViewPr snapToGrid="0" snapToObjects="1">
      <p:cViewPr varScale="1">
        <p:scale>
          <a:sx n="78" d="100"/>
          <a:sy n="78" d="100"/>
        </p:scale>
        <p:origin x="456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B15B2-E1E3-594E-8127-23866214772C}" type="datetimeFigureOut">
              <a:rPr lang="en-US" smtClean="0"/>
              <a:t>4/14/17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75BB7-4C54-4945-8B33-DBA4B4510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08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Figure</a:t>
            </a:r>
            <a:r>
              <a:rPr lang="en-US" baseline="0" smtClean="0"/>
              <a:t> </a:t>
            </a:r>
            <a:r>
              <a:rPr lang="en-US" baseline="0" smtClean="0"/>
              <a:t>S1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75BB7-4C54-4945-8B33-DBA4B4510E0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523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03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4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8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4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27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12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034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1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00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44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F4F1D-16A0-EB42-8677-4A12CFC728FF}" type="datetimeFigureOut">
              <a:rPr lang="en-US" smtClean="0"/>
              <a:t>4/14/17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6BE69-8FF4-D249-A19F-967E092F1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6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0"/>
            <a:ext cx="12192000" cy="429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1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3</Words>
  <Application>Microsoft Macintosh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 Ou</dc:creator>
  <cp:lastModifiedBy> </cp:lastModifiedBy>
  <cp:revision>37</cp:revision>
  <dcterms:created xsi:type="dcterms:W3CDTF">2016-10-26T17:42:20Z</dcterms:created>
  <dcterms:modified xsi:type="dcterms:W3CDTF">2017-04-15T02:59:38Z</dcterms:modified>
</cp:coreProperties>
</file>