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</p:sldIdLst>
  <p:sldSz cx="51206400" cy="16200438"/>
  <p:notesSz cx="6735763" cy="9866313"/>
  <p:defaultTextStyle>
    <a:defPPr>
      <a:defRPr lang="ja-JP"/>
    </a:defPPr>
    <a:lvl1pPr marL="0" algn="l" defTabSz="4915814" rtl="0" eaLnBrk="1" latinLnBrk="0" hangingPunct="1">
      <a:defRPr kumimoji="1" sz="9677" kern="1200">
        <a:solidFill>
          <a:schemeClr val="tx1"/>
        </a:solidFill>
        <a:latin typeface="+mn-lt"/>
        <a:ea typeface="+mn-ea"/>
        <a:cs typeface="+mn-cs"/>
      </a:defRPr>
    </a:lvl1pPr>
    <a:lvl2pPr marL="2457907" algn="l" defTabSz="4915814" rtl="0" eaLnBrk="1" latinLnBrk="0" hangingPunct="1">
      <a:defRPr kumimoji="1" sz="9677" kern="1200">
        <a:solidFill>
          <a:schemeClr val="tx1"/>
        </a:solidFill>
        <a:latin typeface="+mn-lt"/>
        <a:ea typeface="+mn-ea"/>
        <a:cs typeface="+mn-cs"/>
      </a:defRPr>
    </a:lvl2pPr>
    <a:lvl3pPr marL="4915814" algn="l" defTabSz="4915814" rtl="0" eaLnBrk="1" latinLnBrk="0" hangingPunct="1">
      <a:defRPr kumimoji="1" sz="9677" kern="1200">
        <a:solidFill>
          <a:schemeClr val="tx1"/>
        </a:solidFill>
        <a:latin typeface="+mn-lt"/>
        <a:ea typeface="+mn-ea"/>
        <a:cs typeface="+mn-cs"/>
      </a:defRPr>
    </a:lvl3pPr>
    <a:lvl4pPr marL="7373722" algn="l" defTabSz="4915814" rtl="0" eaLnBrk="1" latinLnBrk="0" hangingPunct="1">
      <a:defRPr kumimoji="1" sz="9677" kern="1200">
        <a:solidFill>
          <a:schemeClr val="tx1"/>
        </a:solidFill>
        <a:latin typeface="+mn-lt"/>
        <a:ea typeface="+mn-ea"/>
        <a:cs typeface="+mn-cs"/>
      </a:defRPr>
    </a:lvl4pPr>
    <a:lvl5pPr marL="9831629" algn="l" defTabSz="4915814" rtl="0" eaLnBrk="1" latinLnBrk="0" hangingPunct="1">
      <a:defRPr kumimoji="1" sz="9677" kern="1200">
        <a:solidFill>
          <a:schemeClr val="tx1"/>
        </a:solidFill>
        <a:latin typeface="+mn-lt"/>
        <a:ea typeface="+mn-ea"/>
        <a:cs typeface="+mn-cs"/>
      </a:defRPr>
    </a:lvl5pPr>
    <a:lvl6pPr marL="12289536" algn="l" defTabSz="4915814" rtl="0" eaLnBrk="1" latinLnBrk="0" hangingPunct="1">
      <a:defRPr kumimoji="1" sz="9677" kern="1200">
        <a:solidFill>
          <a:schemeClr val="tx1"/>
        </a:solidFill>
        <a:latin typeface="+mn-lt"/>
        <a:ea typeface="+mn-ea"/>
        <a:cs typeface="+mn-cs"/>
      </a:defRPr>
    </a:lvl6pPr>
    <a:lvl7pPr marL="14747443" algn="l" defTabSz="4915814" rtl="0" eaLnBrk="1" latinLnBrk="0" hangingPunct="1">
      <a:defRPr kumimoji="1" sz="9677" kern="1200">
        <a:solidFill>
          <a:schemeClr val="tx1"/>
        </a:solidFill>
        <a:latin typeface="+mn-lt"/>
        <a:ea typeface="+mn-ea"/>
        <a:cs typeface="+mn-cs"/>
      </a:defRPr>
    </a:lvl7pPr>
    <a:lvl8pPr marL="17205350" algn="l" defTabSz="4915814" rtl="0" eaLnBrk="1" latinLnBrk="0" hangingPunct="1">
      <a:defRPr kumimoji="1" sz="9677" kern="1200">
        <a:solidFill>
          <a:schemeClr val="tx1"/>
        </a:solidFill>
        <a:latin typeface="+mn-lt"/>
        <a:ea typeface="+mn-ea"/>
        <a:cs typeface="+mn-cs"/>
      </a:defRPr>
    </a:lvl8pPr>
    <a:lvl9pPr marL="19663258" algn="l" defTabSz="4915814" rtl="0" eaLnBrk="1" latinLnBrk="0" hangingPunct="1">
      <a:defRPr kumimoji="1" sz="967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4660"/>
  </p:normalViewPr>
  <p:slideViewPr>
    <p:cSldViewPr snapToGrid="0">
      <p:cViewPr varScale="1">
        <p:scale>
          <a:sx n="27" d="100"/>
          <a:sy n="27" d="100"/>
        </p:scale>
        <p:origin x="318" y="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2651323"/>
            <a:ext cx="38404800" cy="5640152"/>
          </a:xfrm>
        </p:spPr>
        <p:txBody>
          <a:bodyPr anchor="b"/>
          <a:lstStyle>
            <a:lvl1pPr algn="ctr">
              <a:defRPr sz="14174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8508981"/>
            <a:ext cx="38404800" cy="3911355"/>
          </a:xfrm>
        </p:spPr>
        <p:txBody>
          <a:bodyPr/>
          <a:lstStyle>
            <a:lvl1pPr marL="0" indent="0" algn="ctr">
              <a:buNone/>
              <a:defRPr sz="5670"/>
            </a:lvl1pPr>
            <a:lvl2pPr marL="1080044" indent="0" algn="ctr">
              <a:buNone/>
              <a:defRPr sz="4725"/>
            </a:lvl2pPr>
            <a:lvl3pPr marL="2160087" indent="0" algn="ctr">
              <a:buNone/>
              <a:defRPr sz="4252"/>
            </a:lvl3pPr>
            <a:lvl4pPr marL="3240131" indent="0" algn="ctr">
              <a:buNone/>
              <a:defRPr sz="3780"/>
            </a:lvl4pPr>
            <a:lvl5pPr marL="4320174" indent="0" algn="ctr">
              <a:buNone/>
              <a:defRPr sz="3780"/>
            </a:lvl5pPr>
            <a:lvl6pPr marL="5400218" indent="0" algn="ctr">
              <a:buNone/>
              <a:defRPr sz="3780"/>
            </a:lvl6pPr>
            <a:lvl7pPr marL="6480261" indent="0" algn="ctr">
              <a:buNone/>
              <a:defRPr sz="3780"/>
            </a:lvl7pPr>
            <a:lvl8pPr marL="7560305" indent="0" algn="ctr">
              <a:buNone/>
              <a:defRPr sz="3780"/>
            </a:lvl8pPr>
            <a:lvl9pPr marL="8640348" indent="0" algn="ctr">
              <a:buNone/>
              <a:defRPr sz="378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95F3-59A4-4B8D-8E1A-C68FB74820C2}" type="datetimeFigureOut">
              <a:rPr kumimoji="1" lang="ja-JP" altLang="en-US" smtClean="0"/>
              <a:t>2017/8/2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FB30B-516A-43E5-9355-D0FC0E2F5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1876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95F3-59A4-4B8D-8E1A-C68FB74820C2}" type="datetimeFigureOut">
              <a:rPr kumimoji="1" lang="ja-JP" altLang="en-US" smtClean="0"/>
              <a:t>2017/8/2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FB30B-516A-43E5-9355-D0FC0E2F5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191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4038862"/>
            <a:ext cx="44165520" cy="6738931"/>
          </a:xfrm>
        </p:spPr>
        <p:txBody>
          <a:bodyPr anchor="b"/>
          <a:lstStyle>
            <a:lvl1pPr>
              <a:defRPr sz="14174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10841545"/>
            <a:ext cx="44165520" cy="3543845"/>
          </a:xfrm>
        </p:spPr>
        <p:txBody>
          <a:bodyPr/>
          <a:lstStyle>
            <a:lvl1pPr marL="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1pPr>
            <a:lvl2pPr marL="1080044" indent="0">
              <a:buNone/>
              <a:defRPr sz="4725">
                <a:solidFill>
                  <a:schemeClr val="tx1">
                    <a:tint val="75000"/>
                  </a:schemeClr>
                </a:solidFill>
              </a:defRPr>
            </a:lvl2pPr>
            <a:lvl3pPr marL="2160087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24013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20174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400218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8026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6030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40348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95F3-59A4-4B8D-8E1A-C68FB74820C2}" type="datetimeFigureOut">
              <a:rPr kumimoji="1" lang="ja-JP" altLang="en-US" smtClean="0"/>
              <a:t>2017/8/2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FB30B-516A-43E5-9355-D0FC0E2F5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08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4312617"/>
            <a:ext cx="21762720" cy="1027902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4312617"/>
            <a:ext cx="21762720" cy="1027902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95F3-59A4-4B8D-8E1A-C68FB74820C2}" type="datetimeFigureOut">
              <a:rPr kumimoji="1" lang="ja-JP" altLang="en-US" smtClean="0"/>
              <a:t>2017/8/2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FB30B-516A-43E5-9355-D0FC0E2F5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6104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862524"/>
            <a:ext cx="44165520" cy="3131336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3971359"/>
            <a:ext cx="21662705" cy="1946301"/>
          </a:xfrm>
        </p:spPr>
        <p:txBody>
          <a:bodyPr anchor="b"/>
          <a:lstStyle>
            <a:lvl1pPr marL="0" indent="0">
              <a:buNone/>
              <a:defRPr sz="5670" b="1"/>
            </a:lvl1pPr>
            <a:lvl2pPr marL="1080044" indent="0">
              <a:buNone/>
              <a:defRPr sz="4725" b="1"/>
            </a:lvl2pPr>
            <a:lvl3pPr marL="2160087" indent="0">
              <a:buNone/>
              <a:defRPr sz="4252" b="1"/>
            </a:lvl3pPr>
            <a:lvl4pPr marL="3240131" indent="0">
              <a:buNone/>
              <a:defRPr sz="3780" b="1"/>
            </a:lvl4pPr>
            <a:lvl5pPr marL="4320174" indent="0">
              <a:buNone/>
              <a:defRPr sz="3780" b="1"/>
            </a:lvl5pPr>
            <a:lvl6pPr marL="5400218" indent="0">
              <a:buNone/>
              <a:defRPr sz="3780" b="1"/>
            </a:lvl6pPr>
            <a:lvl7pPr marL="6480261" indent="0">
              <a:buNone/>
              <a:defRPr sz="3780" b="1"/>
            </a:lvl7pPr>
            <a:lvl8pPr marL="7560305" indent="0">
              <a:buNone/>
              <a:defRPr sz="3780" b="1"/>
            </a:lvl8pPr>
            <a:lvl9pPr marL="8640348" indent="0">
              <a:buNone/>
              <a:defRPr sz="378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5917660"/>
            <a:ext cx="21662705" cy="870398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3971359"/>
            <a:ext cx="21769390" cy="1946301"/>
          </a:xfrm>
        </p:spPr>
        <p:txBody>
          <a:bodyPr anchor="b"/>
          <a:lstStyle>
            <a:lvl1pPr marL="0" indent="0">
              <a:buNone/>
              <a:defRPr sz="5670" b="1"/>
            </a:lvl1pPr>
            <a:lvl2pPr marL="1080044" indent="0">
              <a:buNone/>
              <a:defRPr sz="4725" b="1"/>
            </a:lvl2pPr>
            <a:lvl3pPr marL="2160087" indent="0">
              <a:buNone/>
              <a:defRPr sz="4252" b="1"/>
            </a:lvl3pPr>
            <a:lvl4pPr marL="3240131" indent="0">
              <a:buNone/>
              <a:defRPr sz="3780" b="1"/>
            </a:lvl4pPr>
            <a:lvl5pPr marL="4320174" indent="0">
              <a:buNone/>
              <a:defRPr sz="3780" b="1"/>
            </a:lvl5pPr>
            <a:lvl6pPr marL="5400218" indent="0">
              <a:buNone/>
              <a:defRPr sz="3780" b="1"/>
            </a:lvl6pPr>
            <a:lvl7pPr marL="6480261" indent="0">
              <a:buNone/>
              <a:defRPr sz="3780" b="1"/>
            </a:lvl7pPr>
            <a:lvl8pPr marL="7560305" indent="0">
              <a:buNone/>
              <a:defRPr sz="3780" b="1"/>
            </a:lvl8pPr>
            <a:lvl9pPr marL="8640348" indent="0">
              <a:buNone/>
              <a:defRPr sz="378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5917660"/>
            <a:ext cx="21769390" cy="870398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95F3-59A4-4B8D-8E1A-C68FB74820C2}" type="datetimeFigureOut">
              <a:rPr kumimoji="1" lang="ja-JP" altLang="en-US" smtClean="0"/>
              <a:t>2017/8/2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FB30B-516A-43E5-9355-D0FC0E2F5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38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95F3-59A4-4B8D-8E1A-C68FB74820C2}" type="datetimeFigureOut">
              <a:rPr kumimoji="1" lang="ja-JP" altLang="en-US" smtClean="0"/>
              <a:t>2017/8/2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FB30B-516A-43E5-9355-D0FC0E2F5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16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95F3-59A4-4B8D-8E1A-C68FB74820C2}" type="datetimeFigureOut">
              <a:rPr kumimoji="1" lang="ja-JP" altLang="en-US" smtClean="0"/>
              <a:t>2017/8/2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FB30B-516A-43E5-9355-D0FC0E2F5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9347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080029"/>
            <a:ext cx="16515395" cy="3780102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2332564"/>
            <a:ext cx="25923240" cy="11512811"/>
          </a:xfrm>
        </p:spPr>
        <p:txBody>
          <a:bodyPr/>
          <a:lstStyle>
            <a:lvl1pPr>
              <a:defRPr sz="7559"/>
            </a:lvl1pPr>
            <a:lvl2pPr>
              <a:defRPr sz="6614"/>
            </a:lvl2pPr>
            <a:lvl3pPr>
              <a:defRPr sz="5670"/>
            </a:lvl3pPr>
            <a:lvl4pPr>
              <a:defRPr sz="4725"/>
            </a:lvl4pPr>
            <a:lvl5pPr>
              <a:defRPr sz="4725"/>
            </a:lvl5pPr>
            <a:lvl6pPr>
              <a:defRPr sz="4725"/>
            </a:lvl6pPr>
            <a:lvl7pPr>
              <a:defRPr sz="4725"/>
            </a:lvl7pPr>
            <a:lvl8pPr>
              <a:defRPr sz="4725"/>
            </a:lvl8pPr>
            <a:lvl9pPr>
              <a:defRPr sz="472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4860131"/>
            <a:ext cx="16515395" cy="9003995"/>
          </a:xfrm>
        </p:spPr>
        <p:txBody>
          <a:bodyPr/>
          <a:lstStyle>
            <a:lvl1pPr marL="0" indent="0">
              <a:buNone/>
              <a:defRPr sz="3780"/>
            </a:lvl1pPr>
            <a:lvl2pPr marL="1080044" indent="0">
              <a:buNone/>
              <a:defRPr sz="3307"/>
            </a:lvl2pPr>
            <a:lvl3pPr marL="2160087" indent="0">
              <a:buNone/>
              <a:defRPr sz="2835"/>
            </a:lvl3pPr>
            <a:lvl4pPr marL="3240131" indent="0">
              <a:buNone/>
              <a:defRPr sz="2362"/>
            </a:lvl4pPr>
            <a:lvl5pPr marL="4320174" indent="0">
              <a:buNone/>
              <a:defRPr sz="2362"/>
            </a:lvl5pPr>
            <a:lvl6pPr marL="5400218" indent="0">
              <a:buNone/>
              <a:defRPr sz="2362"/>
            </a:lvl6pPr>
            <a:lvl7pPr marL="6480261" indent="0">
              <a:buNone/>
              <a:defRPr sz="2362"/>
            </a:lvl7pPr>
            <a:lvl8pPr marL="7560305" indent="0">
              <a:buNone/>
              <a:defRPr sz="2362"/>
            </a:lvl8pPr>
            <a:lvl9pPr marL="8640348" indent="0">
              <a:buNone/>
              <a:defRPr sz="2362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95F3-59A4-4B8D-8E1A-C68FB74820C2}" type="datetimeFigureOut">
              <a:rPr kumimoji="1" lang="ja-JP" altLang="en-US" smtClean="0"/>
              <a:t>2017/8/2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FB30B-516A-43E5-9355-D0FC0E2F5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9139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080029"/>
            <a:ext cx="16515395" cy="3780102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2332564"/>
            <a:ext cx="25923240" cy="11512811"/>
          </a:xfrm>
        </p:spPr>
        <p:txBody>
          <a:bodyPr anchor="t"/>
          <a:lstStyle>
            <a:lvl1pPr marL="0" indent="0">
              <a:buNone/>
              <a:defRPr sz="7559"/>
            </a:lvl1pPr>
            <a:lvl2pPr marL="1080044" indent="0">
              <a:buNone/>
              <a:defRPr sz="6614"/>
            </a:lvl2pPr>
            <a:lvl3pPr marL="2160087" indent="0">
              <a:buNone/>
              <a:defRPr sz="5670"/>
            </a:lvl3pPr>
            <a:lvl4pPr marL="3240131" indent="0">
              <a:buNone/>
              <a:defRPr sz="4725"/>
            </a:lvl4pPr>
            <a:lvl5pPr marL="4320174" indent="0">
              <a:buNone/>
              <a:defRPr sz="4725"/>
            </a:lvl5pPr>
            <a:lvl6pPr marL="5400218" indent="0">
              <a:buNone/>
              <a:defRPr sz="4725"/>
            </a:lvl6pPr>
            <a:lvl7pPr marL="6480261" indent="0">
              <a:buNone/>
              <a:defRPr sz="4725"/>
            </a:lvl7pPr>
            <a:lvl8pPr marL="7560305" indent="0">
              <a:buNone/>
              <a:defRPr sz="4725"/>
            </a:lvl8pPr>
            <a:lvl9pPr marL="8640348" indent="0">
              <a:buNone/>
              <a:defRPr sz="4725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4860131"/>
            <a:ext cx="16515395" cy="9003995"/>
          </a:xfrm>
        </p:spPr>
        <p:txBody>
          <a:bodyPr/>
          <a:lstStyle>
            <a:lvl1pPr marL="0" indent="0">
              <a:buNone/>
              <a:defRPr sz="3780"/>
            </a:lvl1pPr>
            <a:lvl2pPr marL="1080044" indent="0">
              <a:buNone/>
              <a:defRPr sz="3307"/>
            </a:lvl2pPr>
            <a:lvl3pPr marL="2160087" indent="0">
              <a:buNone/>
              <a:defRPr sz="2835"/>
            </a:lvl3pPr>
            <a:lvl4pPr marL="3240131" indent="0">
              <a:buNone/>
              <a:defRPr sz="2362"/>
            </a:lvl4pPr>
            <a:lvl5pPr marL="4320174" indent="0">
              <a:buNone/>
              <a:defRPr sz="2362"/>
            </a:lvl5pPr>
            <a:lvl6pPr marL="5400218" indent="0">
              <a:buNone/>
              <a:defRPr sz="2362"/>
            </a:lvl6pPr>
            <a:lvl7pPr marL="6480261" indent="0">
              <a:buNone/>
              <a:defRPr sz="2362"/>
            </a:lvl7pPr>
            <a:lvl8pPr marL="7560305" indent="0">
              <a:buNone/>
              <a:defRPr sz="2362"/>
            </a:lvl8pPr>
            <a:lvl9pPr marL="8640348" indent="0">
              <a:buNone/>
              <a:defRPr sz="2362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95F3-59A4-4B8D-8E1A-C68FB74820C2}" type="datetimeFigureOut">
              <a:rPr kumimoji="1" lang="ja-JP" altLang="en-US" smtClean="0"/>
              <a:t>2017/8/2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FB30B-516A-43E5-9355-D0FC0E2F5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661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95F3-59A4-4B8D-8E1A-C68FB74820C2}" type="datetimeFigureOut">
              <a:rPr kumimoji="1" lang="ja-JP" altLang="en-US" smtClean="0"/>
              <a:t>2017/8/2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FB30B-516A-43E5-9355-D0FC0E2F5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9656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862524"/>
            <a:ext cx="11041380" cy="13729122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862524"/>
            <a:ext cx="32484060" cy="13729122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95F3-59A4-4B8D-8E1A-C68FB74820C2}" type="datetimeFigureOut">
              <a:rPr kumimoji="1" lang="ja-JP" altLang="en-US" smtClean="0"/>
              <a:t>2017/8/2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FB30B-516A-43E5-9355-D0FC0E2F5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1213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862524"/>
            <a:ext cx="44165520" cy="3131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4312617"/>
            <a:ext cx="44165520" cy="10279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15015407"/>
            <a:ext cx="11521440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B95F3-59A4-4B8D-8E1A-C68FB74820C2}" type="datetimeFigureOut">
              <a:rPr kumimoji="1" lang="ja-JP" altLang="en-US" smtClean="0"/>
              <a:t>2017/8/2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15015407"/>
            <a:ext cx="17282160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15015407"/>
            <a:ext cx="11521440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FB30B-516A-43E5-9355-D0FC0E2F57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149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2160087" rtl="0" eaLnBrk="1" latinLnBrk="0" hangingPunct="1">
        <a:lnSpc>
          <a:spcPct val="90000"/>
        </a:lnSpc>
        <a:spcBef>
          <a:spcPct val="0"/>
        </a:spcBef>
        <a:buNone/>
        <a:defRPr kumimoji="1"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0022" indent="-540022" algn="l" defTabSz="2160087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20065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700109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4725" kern="1200">
          <a:solidFill>
            <a:schemeClr val="tx1"/>
          </a:solidFill>
          <a:latin typeface="+mn-lt"/>
          <a:ea typeface="+mn-ea"/>
          <a:cs typeface="+mn-cs"/>
        </a:defRPr>
      </a:lvl3pPr>
      <a:lvl4pPr marL="3780152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60196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40240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20283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100327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80370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60087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80044" algn="l" defTabSz="2160087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60087" algn="l" defTabSz="2160087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40131" algn="l" defTabSz="2160087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20174" algn="l" defTabSz="2160087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400218" algn="l" defTabSz="2160087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80261" algn="l" defTabSz="2160087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60305" algn="l" defTabSz="2160087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40348" algn="l" defTabSz="2160087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600" y="1729709"/>
            <a:ext cx="16862830" cy="11947397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1" y="1729709"/>
            <a:ext cx="16846065" cy="11947397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11206" y="1729709"/>
            <a:ext cx="16904475" cy="11947397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182881" y="0"/>
            <a:ext cx="696697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</a:t>
            </a:r>
            <a:r>
              <a:rPr lang="en-US" altLang="ja-JP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ja-JP" alt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38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</TotalTime>
  <Words>3</Words>
  <Application>Microsoft Office PowerPoint</Application>
  <PresentationFormat>ユーザー設定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Chokaku2B</dc:creator>
  <cp:lastModifiedBy>Chokaku2B</cp:lastModifiedBy>
  <cp:revision>24</cp:revision>
  <cp:lastPrinted>2017-07-31T08:45:37Z</cp:lastPrinted>
  <dcterms:created xsi:type="dcterms:W3CDTF">2016-07-26T02:29:07Z</dcterms:created>
  <dcterms:modified xsi:type="dcterms:W3CDTF">2017-08-02T05:39:35Z</dcterms:modified>
</cp:coreProperties>
</file>