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LY, Philippe" initials="J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24/04/2018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33" y="116632"/>
            <a:ext cx="5800725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6663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JOLY, Philippe</dc:creator>
  <cp:lastModifiedBy>ODOU Marie-Francoise</cp:lastModifiedBy>
  <cp:revision>11</cp:revision>
  <cp:lastPrinted>2018-03-16T11:31:41Z</cp:lastPrinted>
  <dcterms:created xsi:type="dcterms:W3CDTF">2017-10-23T12:47:50Z</dcterms:created>
  <dcterms:modified xsi:type="dcterms:W3CDTF">2018-04-24T14:59:34Z</dcterms:modified>
</cp:coreProperties>
</file>