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00"/>
    <a:srgbClr val="EA0000"/>
    <a:srgbClr val="E20000"/>
    <a:srgbClr val="D20000"/>
    <a:srgbClr val="A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Arbeitsblat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A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AA-4333-97D7-AD76E2FBFA51}"/>
              </c:ext>
            </c:extLst>
          </c:dPt>
          <c:dPt>
            <c:idx val="1"/>
            <c:invertIfNegative val="0"/>
            <c:bubble3D val="0"/>
            <c:spPr>
              <a:solidFill>
                <a:srgbClr val="A4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6AA-4333-97D7-AD76E2FBFA51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6AA-4333-97D7-AD76E2FBFA51}"/>
              </c:ext>
            </c:extLst>
          </c:dPt>
          <c:dPt>
            <c:idx val="3"/>
            <c:invertIfNegative val="0"/>
            <c:bubble3D val="0"/>
            <c:spPr>
              <a:solidFill>
                <a:srgbClr val="D2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6AA-4333-97D7-AD76E2FBFA51}"/>
              </c:ext>
            </c:extLst>
          </c:dPt>
          <c:dPt>
            <c:idx val="4"/>
            <c:invertIfNegative val="0"/>
            <c:bubble3D val="0"/>
            <c:spPr>
              <a:solidFill>
                <a:srgbClr val="E2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AA-4333-97D7-AD76E2FBFA51}"/>
              </c:ext>
            </c:extLst>
          </c:dPt>
          <c:dPt>
            <c:idx val="5"/>
            <c:invertIfNegative val="0"/>
            <c:bubble3D val="0"/>
            <c:spPr>
              <a:solidFill>
                <a:srgbClr val="EA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6AA-4333-97D7-AD76E2FBFA51}"/>
              </c:ext>
            </c:extLst>
          </c:dPt>
          <c:dPt>
            <c:idx val="6"/>
            <c:invertIfNegative val="0"/>
            <c:bubble3D val="0"/>
            <c:spPr>
              <a:solidFill>
                <a:srgbClr val="F6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6AA-4333-97D7-AD76E2FBFA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schriftlangaben!$A$2:$A$8</c:f>
              <c:strCache>
                <c:ptCount val="7"/>
                <c:pt idx="0">
                  <c:v>EB-newsletter</c:v>
                </c:pt>
                <c:pt idx="1">
                  <c:v>DEBRA </c:v>
                </c:pt>
                <c:pt idx="2">
                  <c:v>EB-House Salzburg</c:v>
                </c:pt>
                <c:pt idx="3">
                  <c:v>Internet</c:v>
                </c:pt>
                <c:pt idx="4">
                  <c:v>Other patients</c:v>
                </c:pt>
                <c:pt idx="5">
                  <c:v>Annual DEBRA Austria meeting</c:v>
                </c:pt>
                <c:pt idx="6">
                  <c:v>No sources</c:v>
                </c:pt>
              </c:strCache>
            </c:strRef>
          </c:cat>
          <c:val>
            <c:numRef>
              <c:f>schriftlangaben!$D$2:$D$8</c:f>
              <c:numCache>
                <c:formatCode>0.0%</c:formatCode>
                <c:ptCount val="7"/>
                <c:pt idx="0">
                  <c:v>0.63888888888888884</c:v>
                </c:pt>
                <c:pt idx="1">
                  <c:v>0.61111111111111116</c:v>
                </c:pt>
                <c:pt idx="2">
                  <c:v>0.47222222222222221</c:v>
                </c:pt>
                <c:pt idx="3">
                  <c:v>0.41666666666666669</c:v>
                </c:pt>
                <c:pt idx="4">
                  <c:v>0.33333333333333331</c:v>
                </c:pt>
                <c:pt idx="5">
                  <c:v>0.1388888888888889</c:v>
                </c:pt>
                <c:pt idx="6">
                  <c:v>8.3333333333333329E-2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A-4333-97D7-AD76E2FBF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502610392"/>
        <c:axId val="502614000"/>
      </c:barChart>
      <c:valAx>
        <c:axId val="502614000"/>
        <c:scaling>
          <c:orientation val="minMax"/>
          <c:max val="0.70000000000000007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610392"/>
        <c:crosses val="autoZero"/>
        <c:crossBetween val="between"/>
        <c:majorUnit val="0.1"/>
      </c:valAx>
      <c:catAx>
        <c:axId val="5026103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6140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1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5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4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1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7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9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0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8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6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3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1C79-C6FB-46CB-82FC-69DFB6EDC46F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B806C-2216-4FFB-AC16-5ECBBBA13F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6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178096"/>
              </p:ext>
            </p:extLst>
          </p:nvPr>
        </p:nvGraphicFramePr>
        <p:xfrm>
          <a:off x="300403" y="280987"/>
          <a:ext cx="11634422" cy="616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031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range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Christine</dc:creator>
  <cp:lastModifiedBy>Christine</cp:lastModifiedBy>
  <cp:revision>1</cp:revision>
  <dcterms:created xsi:type="dcterms:W3CDTF">2020-05-03T21:13:54Z</dcterms:created>
  <dcterms:modified xsi:type="dcterms:W3CDTF">2020-05-03T21:14:33Z</dcterms:modified>
</cp:coreProperties>
</file>