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BF264-BE65-4B28-AC86-92932D0C3938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C241-436E-4676-82DC-277860E3C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005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BF264-BE65-4B28-AC86-92932D0C3938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C241-436E-4676-82DC-277860E3C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72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BF264-BE65-4B28-AC86-92932D0C3938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C241-436E-4676-82DC-277860E3C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791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BF264-BE65-4B28-AC86-92932D0C3938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C241-436E-4676-82DC-277860E3C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68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BF264-BE65-4B28-AC86-92932D0C3938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C241-436E-4676-82DC-277860E3C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749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BF264-BE65-4B28-AC86-92932D0C3938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C241-436E-4676-82DC-277860E3C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821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BF264-BE65-4B28-AC86-92932D0C3938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C241-436E-4676-82DC-277860E3C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572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BF264-BE65-4B28-AC86-92932D0C3938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C241-436E-4676-82DC-277860E3C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131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BF264-BE65-4B28-AC86-92932D0C3938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C241-436E-4676-82DC-277860E3C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68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BF264-BE65-4B28-AC86-92932D0C3938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C241-436E-4676-82DC-277860E3C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5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BF264-BE65-4B28-AC86-92932D0C3938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C241-436E-4676-82DC-277860E3C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420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BF264-BE65-4B28-AC86-92932D0C3938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BC241-436E-4676-82DC-277860E3C4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19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851905"/>
              </p:ext>
            </p:extLst>
          </p:nvPr>
        </p:nvGraphicFramePr>
        <p:xfrm>
          <a:off x="83128" y="83127"/>
          <a:ext cx="11490035" cy="66507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58350">
                  <a:extLst>
                    <a:ext uri="{9D8B030D-6E8A-4147-A177-3AD203B41FA5}">
                      <a16:colId xmlns:a16="http://schemas.microsoft.com/office/drawing/2014/main" val="2482423206"/>
                    </a:ext>
                  </a:extLst>
                </a:gridCol>
                <a:gridCol w="2743895">
                  <a:extLst>
                    <a:ext uri="{9D8B030D-6E8A-4147-A177-3AD203B41FA5}">
                      <a16:colId xmlns:a16="http://schemas.microsoft.com/office/drawing/2014/main" val="2218701499"/>
                    </a:ext>
                  </a:extLst>
                </a:gridCol>
                <a:gridCol w="2743895">
                  <a:extLst>
                    <a:ext uri="{9D8B030D-6E8A-4147-A177-3AD203B41FA5}">
                      <a16:colId xmlns:a16="http://schemas.microsoft.com/office/drawing/2014/main" val="3742982246"/>
                    </a:ext>
                  </a:extLst>
                </a:gridCol>
                <a:gridCol w="2743895">
                  <a:extLst>
                    <a:ext uri="{9D8B030D-6E8A-4147-A177-3AD203B41FA5}">
                      <a16:colId xmlns:a16="http://schemas.microsoft.com/office/drawing/2014/main" val="571108673"/>
                    </a:ext>
                  </a:extLst>
                </a:gridCol>
              </a:tblGrid>
              <a:tr h="133436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  <a:r>
                        <a:rPr lang="en-US" sz="105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Concomitant Medications taken by NHS Cohort (*</a:t>
                      </a:r>
                      <a:r>
                        <a:rPr lang="en-US" sz="1050" b="1" i="0" u="none" strike="noStrike" baseline="0" dirty="0" err="1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Cardioactive</a:t>
                      </a:r>
                      <a:r>
                        <a:rPr lang="en-US" sz="105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Drugs)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/>
                </a:tc>
                <a:extLst>
                  <a:ext uri="{0D108BD9-81ED-4DB2-BD59-A6C34878D82A}">
                    <a16:rowId xmlns:a16="http://schemas.microsoft.com/office/drawing/2014/main" val="3935168525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ACETYLCYSTEINE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CHLORHEXIDINE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HYDROCORTISONE BUTYRATE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PHLOROGLUCINOL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9744374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ACETYLSALICYLIC ACID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CHLORMADINONE ACETATE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IBUPROFEN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POTASSIUM </a:t>
                      </a:r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CHLORIDE*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069246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ACICLOVIR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CHLORZOXAZONE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IMATINIB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PRAMIPEXOLE DIHYDROCHLORIDE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957158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ALIMEMAZINE TARTRATE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CILEST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IMIPRAMINE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PREDNISONE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2008740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ALL OTHER THERAPEUTIC PRODUCTS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CIPROFLOXACIN*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INDOMETACIN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PREGABALIN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667404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AMITRIPTYLINE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CLARITHROMYCIN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INFLUENZA VACCINE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PRIDINOL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7012280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AMLODIPINE*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CLINDAMYCIN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LACTOBACILLUS BULGARICUS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PROBIOTICS NOS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356317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AMOXICILLIN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CLOMIPRAMINE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LAMOTRIGINE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PSEUDOEPHEDRINE*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2524254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AMOXICILLIN TRIHYDRATE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CLONAZEPAM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LANSOPRAZOLE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PSEUDOEPHEDRINE </a:t>
                      </a:r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HYDROCHLORIDE*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044745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ANASTROZOLE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CLONIDINE </a:t>
                      </a:r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HYDROCHLORIDE*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LEVOFLOXACIN*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QUETIAPINE*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316208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ANTACIDS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COCOS NUCIFERA OIL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LIDOCAINE*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RANITIDINE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1517752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ANTIBIOTICS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CODEINE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LOPERAMIDE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RANITIDINE HYDROCHLORIDE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5642797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ANTIEPILEPTICS*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COLECALCIFEROL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LORAZEPAM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RETINOIDS FOR TREATMENT OF ACNE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7204136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ANTIHISTAMINES FOR SYSTEMIC </a:t>
                      </a:r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USE*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COMBIVENT*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MELATONIN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RIZATRIPTAN BENZOATE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608332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ANTIINFLAMMATORY AND ANTIRHEUMATIC PRODUCTS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CORTICOSTEROIDS FOR SYSTEMIC USE, PLAIN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MELOXICAM;PRIDINOL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SACCHAROMYCES BOULARDII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438326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ANTIINFLAMMATORY PREPARATIONS, NON-STEROIDS F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CROMOGLICATE SODIUM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MENTHOL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SALBUTAMOL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357503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APIGENIN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CURCUMA LONGA RHIZOME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METHOTREXATE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SALBUTAMOL SULFATE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046871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ARIPIPRAZOLE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CYANOCOBALAMIN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METHYLPHENIDATE*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SALICYLIC ACID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127769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ARNICA MONTANA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CYCLOBENZAPRINE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METHYLPHENIDATE </a:t>
                      </a:r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HYDROCHLORIDE*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SERETIDE*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002200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ASCORBIC ACID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CYSTINE W/RETINOL ACETATE/SACCHAROMYCES CEREV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METHYLPREDNISOLONE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SERTRALINE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952910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ASCORBIC ACID W/BIOFLAVONOIDS/MAGNESIUM HYDRO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DESOGESTREL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METHYLPREDNISOLONE SODIUM SUCCINATE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SERTRALINE HYDROCHLORIDE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638577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ASCORBIC ACID W/HERBAL NOS/LEVOGLUTAMIDE/LYSI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DEXTROMETHORPHAN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METOCLOPRAMIDE*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SHARK-LIVER OIL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319901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ASCORBIC ACID W/ROSA CANINA/SODIUM ASCORBATE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DIANE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METOPIMAZINE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SILDENAFIL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524517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ASCORBIC ACID;BACILLUS </a:t>
                      </a:r>
                      <a:r>
                        <a:rPr lang="en-US" sz="9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COAGULANS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DIAZEPAM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MINERALS NOS W/VITAMINS NOS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SODIUM CHLORIDE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210321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ATORVASTATIN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DICLOFENAC*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MOMETASONE FUROATE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SPASFON 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277428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AZITHROMYCIN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DOLOBENE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MONTELUKAST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SPEKTRAMOX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105263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BACLOFEN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DOXYCYCLINE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MULTIVITAMINS, OTHER COMBINATIONS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SPIRAMYCIN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905462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BACTRIM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DULOXETINE HYDROCHLORIDE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MUSCLE RELAXANTS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SUCRALFATE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550644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BENZODIAZEPINE DERIVATIVES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ELETRIPTAN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NAPROXEN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SULTIAME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1539793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BIO GRIP </a:t>
                      </a:r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DESCONGESTIVO*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ELETRIPTAN HYDROBROMIDE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NICOTINAMIDE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SUMATRIPTAN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246720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BISPHOSPHONATES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EPINEPHRINE*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NITROFURANTOIN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TAMSULOSIN HYDROCHLORIDE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996799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BUDESONIDE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ESCITALOPRAM OXALATE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NORLESTRIN FE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THALIDOMIDE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623201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BUTYLSCOPOLAMINE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ESOMEPRAZOLE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NSAIDS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THIOCTIC ACID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463822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CALCITRIOL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ESOMEPRAZOLE MAGNESIUM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OFLOXACIN*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TIZANIDINE HYDROCHLORIDE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23735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CALCIUM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ETHOSUXIMIDE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OMEGA-3 FATTY ACIDS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TOCOPHEROL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0013811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CALCIUM CARBONATE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ETORICOXIB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OMEPRAZOLE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TRAMADOL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199070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CAMELLIA SINENSIS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EVRA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ONDANSETRON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TRETINOIN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3630034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CANNABIS SATIVA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FERROUS BISGLYCINATE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OPIOIDS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TRIAMCINOLONE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798964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CANNABIS SATIVA OIL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FISH OIL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ORAL CONTRACEPTIVE NOS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TRIMEBUTINE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157820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CARBAMAZEPINE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FLUOXETINE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OSELTAMIVIR PHOSPHATE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VACCINIUM MACROCARPON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666608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CEFALEXIN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FLUTICASONE PROPIONATE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OXCARBAZEPINE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VALPROATE SEMISODIUM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238623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CEFDINIR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FOLIC ACID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OXYBUTYNIN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VALPROIC ACID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961295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CEFPODOXIME PROXETIL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FUSIDIC ACID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PAMIDRONATE DISODIUM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VITAMIN D NOS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414453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CEFTRIAXONE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GABAPENTIN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PANCREATIN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VITAMINS NOS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341811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CELECOXIB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HERBAL PREPARATION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PANTOPRAZOLE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ZINC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683747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CETIRIZINE HYDROCHLORIDE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HOMEOPATHIC PREPARATION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PARACETAMOL*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solidFill>
                            <a:schemeClr val="tx1"/>
                          </a:solidFill>
                          <a:effectLst/>
                        </a:rPr>
                        <a:t>ZOLEDRONIC ACID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498403"/>
                  </a:ext>
                </a:extLst>
              </a:tr>
              <a:tr h="133436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CHLORAMPHENICOL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HOPANTENATE CALCIUM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solidFill>
                            <a:schemeClr val="tx1"/>
                          </a:solidFill>
                          <a:effectLst/>
                        </a:rPr>
                        <a:t>PHENAZOPYRIDINE HYDROCHLORIDE</a:t>
                      </a:r>
                      <a:endParaRPr lang="en-US" sz="9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2" marR="922" marT="922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155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8827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1459</TotalTime>
  <Words>334</Words>
  <Application>Microsoft Office PowerPoint</Application>
  <PresentationFormat>Widescreen</PresentationFormat>
  <Paragraphs>188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UCSF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Kou, Samuel</dc:creator>
  <cp:lastModifiedBy>Kou, Samuel</cp:lastModifiedBy>
  <cp:revision>6</cp:revision>
  <dcterms:created xsi:type="dcterms:W3CDTF">2020-03-12T18:29:56Z</dcterms:created>
  <dcterms:modified xsi:type="dcterms:W3CDTF">2020-03-13T18:49:33Z</dcterms:modified>
</cp:coreProperties>
</file>