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5B2D-11AF-4D95-9468-1D056117B46A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8BBC-425E-419F-838B-424232A08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3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5B2D-11AF-4D95-9468-1D056117B46A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8BBC-425E-419F-838B-424232A08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2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5B2D-11AF-4D95-9468-1D056117B46A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8BBC-425E-419F-838B-424232A08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919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5B2D-11AF-4D95-9468-1D056117B46A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8BBC-425E-419F-838B-424232A08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69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5B2D-11AF-4D95-9468-1D056117B46A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8BBC-425E-419F-838B-424232A08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5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5B2D-11AF-4D95-9468-1D056117B46A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8BBC-425E-419F-838B-424232A08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397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5B2D-11AF-4D95-9468-1D056117B46A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8BBC-425E-419F-838B-424232A08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505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5B2D-11AF-4D95-9468-1D056117B46A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8BBC-425E-419F-838B-424232A08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242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5B2D-11AF-4D95-9468-1D056117B46A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8BBC-425E-419F-838B-424232A08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81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5B2D-11AF-4D95-9468-1D056117B46A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8BBC-425E-419F-838B-424232A08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723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5B2D-11AF-4D95-9468-1D056117B46A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8BBC-425E-419F-838B-424232A08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08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65B2D-11AF-4D95-9468-1D056117B46A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18BBC-425E-419F-838B-424232A08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1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890535"/>
              </p:ext>
            </p:extLst>
          </p:nvPr>
        </p:nvGraphicFramePr>
        <p:xfrm>
          <a:off x="1440293" y="461819"/>
          <a:ext cx="9523270" cy="61228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9845">
                  <a:extLst>
                    <a:ext uri="{9D8B030D-6E8A-4147-A177-3AD203B41FA5}">
                      <a16:colId xmlns:a16="http://schemas.microsoft.com/office/drawing/2014/main" val="1221427251"/>
                    </a:ext>
                  </a:extLst>
                </a:gridCol>
                <a:gridCol w="1548589">
                  <a:extLst>
                    <a:ext uri="{9D8B030D-6E8A-4147-A177-3AD203B41FA5}">
                      <a16:colId xmlns:a16="http://schemas.microsoft.com/office/drawing/2014/main" val="3149599912"/>
                    </a:ext>
                  </a:extLst>
                </a:gridCol>
                <a:gridCol w="1062182">
                  <a:extLst>
                    <a:ext uri="{9D8B030D-6E8A-4147-A177-3AD203B41FA5}">
                      <a16:colId xmlns:a16="http://schemas.microsoft.com/office/drawing/2014/main" val="860740225"/>
                    </a:ext>
                  </a:extLst>
                </a:gridCol>
                <a:gridCol w="1644073">
                  <a:extLst>
                    <a:ext uri="{9D8B030D-6E8A-4147-A177-3AD203B41FA5}">
                      <a16:colId xmlns:a16="http://schemas.microsoft.com/office/drawing/2014/main" val="19948104"/>
                    </a:ext>
                  </a:extLst>
                </a:gridCol>
                <a:gridCol w="1468581">
                  <a:extLst>
                    <a:ext uri="{9D8B030D-6E8A-4147-A177-3AD203B41FA5}">
                      <a16:colId xmlns:a16="http://schemas.microsoft.com/office/drawing/2014/main" val="3648923708"/>
                    </a:ext>
                  </a:extLst>
                </a:gridCol>
              </a:tblGrid>
              <a:tr h="480291"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</a:t>
                      </a:r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Subjects Taking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 ECG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Abnormal ECG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Conduction  Abnormality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465531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AMLODIPINE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140967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ANTIEPILEPTICS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246067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ANTIHISTAMINES FOR SYSTEMIC USE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908939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 GRIP DESCONGESTIVO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807681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CIPROFLOXACIN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226975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CLONIDINE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97577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COMBIVENT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934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DICLOFENAC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860235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EPINEPHRINE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773199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9495508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LIDOCAINE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91713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METHYLPHENIDATE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620809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METHYLPHENIDATE HYDROCHLORIDE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028832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METOCLOPRAMIDE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4010500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541768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PARACETAMOL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692427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POTASSIUM CHLORIDE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277401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PSEUDOEPHEDRINE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064420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PSEUDOEPHEDRINE HYDROCHLORIDE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392082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QUETIAPINE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938283"/>
                  </a:ext>
                </a:extLst>
              </a:tr>
              <a:tr h="268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SERETIDE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225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1717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5725</TotalTime>
  <Words>123</Words>
  <Application>Microsoft Office PowerPoint</Application>
  <PresentationFormat>Widescreen</PresentationFormat>
  <Paragraphs>109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UCSF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Kou, Samuel</dc:creator>
  <cp:lastModifiedBy>Kou, Samuel</cp:lastModifiedBy>
  <cp:revision>3</cp:revision>
  <dcterms:created xsi:type="dcterms:W3CDTF">2020-03-14T18:57:41Z</dcterms:created>
  <dcterms:modified xsi:type="dcterms:W3CDTF">2020-03-18T18:23:03Z</dcterms:modified>
</cp:coreProperties>
</file>