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0" autoAdjust="0"/>
    <p:restoredTop sz="94660"/>
  </p:normalViewPr>
  <p:slideViewPr>
    <p:cSldViewPr snapToGrid="0">
      <p:cViewPr varScale="1">
        <p:scale>
          <a:sx n="66" d="100"/>
          <a:sy n="66" d="100"/>
        </p:scale>
        <p:origin x="44" y="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D689A-A022-417B-A0F1-021F8095F1A3}" type="datetimeFigureOut">
              <a:rPr lang="en-US" smtClean="0"/>
              <a:t>3/24/2020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5565E-6232-4AC4-9CCD-8DC6A0A934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8326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D689A-A022-417B-A0F1-021F8095F1A3}" type="datetimeFigureOut">
              <a:rPr lang="en-US" smtClean="0"/>
              <a:t>3/24/2020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5565E-6232-4AC4-9CCD-8DC6A0A934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289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D689A-A022-417B-A0F1-021F8095F1A3}" type="datetimeFigureOut">
              <a:rPr lang="en-US" smtClean="0"/>
              <a:t>3/24/2020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5565E-6232-4AC4-9CCD-8DC6A0A934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5213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D689A-A022-417B-A0F1-021F8095F1A3}" type="datetimeFigureOut">
              <a:rPr lang="en-US" smtClean="0"/>
              <a:t>3/24/2020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5565E-6232-4AC4-9CCD-8DC6A0A934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770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D689A-A022-417B-A0F1-021F8095F1A3}" type="datetimeFigureOut">
              <a:rPr lang="en-US" smtClean="0"/>
              <a:t>3/24/2020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5565E-6232-4AC4-9CCD-8DC6A0A934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043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D689A-A022-417B-A0F1-021F8095F1A3}" type="datetimeFigureOut">
              <a:rPr lang="en-US" smtClean="0"/>
              <a:t>3/24/2020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5565E-6232-4AC4-9CCD-8DC6A0A934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404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D689A-A022-417B-A0F1-021F8095F1A3}" type="datetimeFigureOut">
              <a:rPr lang="en-US" smtClean="0"/>
              <a:t>3/24/2020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5565E-6232-4AC4-9CCD-8DC6A0A934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8209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D689A-A022-417B-A0F1-021F8095F1A3}" type="datetimeFigureOut">
              <a:rPr lang="en-US" smtClean="0"/>
              <a:t>3/24/2020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5565E-6232-4AC4-9CCD-8DC6A0A934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140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D689A-A022-417B-A0F1-021F8095F1A3}" type="datetimeFigureOut">
              <a:rPr lang="en-US" smtClean="0"/>
              <a:t>3/24/2020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5565E-6232-4AC4-9CCD-8DC6A0A934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37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D689A-A022-417B-A0F1-021F8095F1A3}" type="datetimeFigureOut">
              <a:rPr lang="en-US" smtClean="0"/>
              <a:t>3/24/2020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5565E-6232-4AC4-9CCD-8DC6A0A934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56307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D689A-A022-417B-A0F1-021F8095F1A3}" type="datetimeFigureOut">
              <a:rPr lang="en-US" smtClean="0"/>
              <a:t>3/24/2020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5565E-6232-4AC4-9CCD-8DC6A0A934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700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2D689A-A022-417B-A0F1-021F8095F1A3}" type="datetimeFigureOut">
              <a:rPr lang="en-US" smtClean="0"/>
              <a:t>3/24/2020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85565E-6232-4AC4-9CCD-8DC6A0A934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2992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25764115"/>
              </p:ext>
            </p:extLst>
          </p:nvPr>
        </p:nvGraphicFramePr>
        <p:xfrm>
          <a:off x="738909" y="771382"/>
          <a:ext cx="10723419" cy="540441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31917">
                  <a:extLst>
                    <a:ext uri="{9D8B030D-6E8A-4147-A177-3AD203B41FA5}">
                      <a16:colId xmlns:a16="http://schemas.microsoft.com/office/drawing/2014/main" val="3532332691"/>
                    </a:ext>
                  </a:extLst>
                </a:gridCol>
                <a:gridCol w="1531917">
                  <a:extLst>
                    <a:ext uri="{9D8B030D-6E8A-4147-A177-3AD203B41FA5}">
                      <a16:colId xmlns:a16="http://schemas.microsoft.com/office/drawing/2014/main" val="103356210"/>
                    </a:ext>
                  </a:extLst>
                </a:gridCol>
                <a:gridCol w="1531917">
                  <a:extLst>
                    <a:ext uri="{9D8B030D-6E8A-4147-A177-3AD203B41FA5}">
                      <a16:colId xmlns:a16="http://schemas.microsoft.com/office/drawing/2014/main" val="4098570756"/>
                    </a:ext>
                  </a:extLst>
                </a:gridCol>
                <a:gridCol w="1531917">
                  <a:extLst>
                    <a:ext uri="{9D8B030D-6E8A-4147-A177-3AD203B41FA5}">
                      <a16:colId xmlns:a16="http://schemas.microsoft.com/office/drawing/2014/main" val="4070021166"/>
                    </a:ext>
                  </a:extLst>
                </a:gridCol>
                <a:gridCol w="1531917">
                  <a:extLst>
                    <a:ext uri="{9D8B030D-6E8A-4147-A177-3AD203B41FA5}">
                      <a16:colId xmlns:a16="http://schemas.microsoft.com/office/drawing/2014/main" val="2381236933"/>
                    </a:ext>
                  </a:extLst>
                </a:gridCol>
                <a:gridCol w="1531917">
                  <a:extLst>
                    <a:ext uri="{9D8B030D-6E8A-4147-A177-3AD203B41FA5}">
                      <a16:colId xmlns:a16="http://schemas.microsoft.com/office/drawing/2014/main" val="654249455"/>
                    </a:ext>
                  </a:extLst>
                </a:gridCol>
                <a:gridCol w="1531917">
                  <a:extLst>
                    <a:ext uri="{9D8B030D-6E8A-4147-A177-3AD203B41FA5}">
                      <a16:colId xmlns:a16="http://schemas.microsoft.com/office/drawing/2014/main" val="373455022"/>
                    </a:ext>
                  </a:extLst>
                </a:gridCol>
              </a:tblGrid>
              <a:tr h="580387">
                <a:tc gridSpan="7"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NHS 12 mont</a:t>
                      </a:r>
                      <a:r>
                        <a:rPr lang="en-US" b="1" baseline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 follow-up data (Criteria: </a:t>
                      </a:r>
                      <a:r>
                        <a:rPr lang="en-US" b="1" baseline="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Surawicz</a:t>
                      </a:r>
                      <a:r>
                        <a:rPr lang="en-US" b="1" baseline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et al.)</a:t>
                      </a:r>
                      <a:endParaRPr lang="en-US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1939563"/>
                  </a:ext>
                </a:extLst>
              </a:tr>
              <a:tr h="1128341">
                <a:tc>
                  <a:txBody>
                    <a:bodyPr/>
                    <a:lstStyle/>
                    <a:p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  <a:r>
                        <a:rPr lang="en-US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of All Abnormal ECGs (N=58)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of All ECGs (N=106)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4-8 </a:t>
                      </a:r>
                      <a:r>
                        <a:rPr lang="en-US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yr</a:t>
                      </a:r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(n=18)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9-16 </a:t>
                      </a:r>
                      <a:r>
                        <a:rPr lang="en-US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yr</a:t>
                      </a:r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(n=40)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17-24 (n=23)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25-56 </a:t>
                      </a:r>
                      <a:r>
                        <a:rPr lang="en-US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yr</a:t>
                      </a:r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(n=25)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5368495"/>
                  </a:ext>
                </a:extLst>
              </a:tr>
              <a:tr h="705422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Conduction Abnormality</a:t>
                      </a:r>
                      <a:endParaRPr lang="en-US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82.0%</a:t>
                      </a:r>
                      <a:endParaRPr lang="en-US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42.7%</a:t>
                      </a:r>
                      <a:endParaRPr lang="en-US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66.7%</a:t>
                      </a:r>
                      <a:endParaRPr lang="en-US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63.9%</a:t>
                      </a:r>
                      <a:endParaRPr lang="en-US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15.8%</a:t>
                      </a:r>
                      <a:endParaRPr lang="en-US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13.0%</a:t>
                      </a:r>
                      <a:endParaRPr lang="en-US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5258984"/>
                  </a:ext>
                </a:extLst>
              </a:tr>
              <a:tr h="580387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IVCD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68.5%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38.5%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61.1%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61.1%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5.3%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13.0%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99749588"/>
                  </a:ext>
                </a:extLst>
              </a:tr>
              <a:tr h="580387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RBBB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3.7%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2.1%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5.6%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0%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5.3%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0%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8015628"/>
                  </a:ext>
                </a:extLst>
              </a:tr>
              <a:tr h="580387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IRBBB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1.9%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1.0%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0%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2.8%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0%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0%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38812545"/>
                  </a:ext>
                </a:extLst>
              </a:tr>
              <a:tr h="1007745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Left Posterior</a:t>
                      </a:r>
                      <a:r>
                        <a:rPr lang="en-US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Fascicular Block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1.9%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1.0%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5.3%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0%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475087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11398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</TotalTime>
  <Words>113</Words>
  <Application>Microsoft Office PowerPoint</Application>
  <PresentationFormat>Widescreen</PresentationFormat>
  <Paragraphs>42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UCSF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Kou, Samuel</dc:creator>
  <cp:lastModifiedBy>Kou, Samuel</cp:lastModifiedBy>
  <cp:revision>5</cp:revision>
  <dcterms:created xsi:type="dcterms:W3CDTF">2020-02-08T22:36:29Z</dcterms:created>
  <dcterms:modified xsi:type="dcterms:W3CDTF">2020-03-24T23:55:23Z</dcterms:modified>
</cp:coreProperties>
</file>