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47BCB-1DBE-4A9F-AD60-F943911D1BD9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7158-4608-4D0F-89D2-493CA6C61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21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47BCB-1DBE-4A9F-AD60-F943911D1BD9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7158-4608-4D0F-89D2-493CA6C61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92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47BCB-1DBE-4A9F-AD60-F943911D1BD9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7158-4608-4D0F-89D2-493CA6C61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457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47BCB-1DBE-4A9F-AD60-F943911D1BD9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7158-4608-4D0F-89D2-493CA6C61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35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47BCB-1DBE-4A9F-AD60-F943911D1BD9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7158-4608-4D0F-89D2-493CA6C61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452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47BCB-1DBE-4A9F-AD60-F943911D1BD9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7158-4608-4D0F-89D2-493CA6C61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24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47BCB-1DBE-4A9F-AD60-F943911D1BD9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7158-4608-4D0F-89D2-493CA6C61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838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47BCB-1DBE-4A9F-AD60-F943911D1BD9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7158-4608-4D0F-89D2-493CA6C61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071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47BCB-1DBE-4A9F-AD60-F943911D1BD9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7158-4608-4D0F-89D2-493CA6C61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83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47BCB-1DBE-4A9F-AD60-F943911D1BD9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7158-4608-4D0F-89D2-493CA6C61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358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47BCB-1DBE-4A9F-AD60-F943911D1BD9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7158-4608-4D0F-89D2-493CA6C61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152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47BCB-1DBE-4A9F-AD60-F943911D1BD9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67158-4608-4D0F-89D2-493CA6C61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90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7761933"/>
              </p:ext>
            </p:extLst>
          </p:nvPr>
        </p:nvGraphicFramePr>
        <p:xfrm>
          <a:off x="890754" y="464455"/>
          <a:ext cx="9516774" cy="5056977"/>
        </p:xfrm>
        <a:graphic>
          <a:graphicData uri="http://schemas.openxmlformats.org/drawingml/2006/table">
            <a:tbl>
              <a:tblPr firstRow="1" firstCol="1" bandRow="1"/>
              <a:tblGrid>
                <a:gridCol w="5029755">
                  <a:extLst>
                    <a:ext uri="{9D8B030D-6E8A-4147-A177-3AD203B41FA5}">
                      <a16:colId xmlns:a16="http://schemas.microsoft.com/office/drawing/2014/main" val="1761102054"/>
                    </a:ext>
                  </a:extLst>
                </a:gridCol>
                <a:gridCol w="1308230">
                  <a:extLst>
                    <a:ext uri="{9D8B030D-6E8A-4147-A177-3AD203B41FA5}">
                      <a16:colId xmlns:a16="http://schemas.microsoft.com/office/drawing/2014/main" val="4164890155"/>
                    </a:ext>
                  </a:extLst>
                </a:gridCol>
                <a:gridCol w="1728372">
                  <a:extLst>
                    <a:ext uri="{9D8B030D-6E8A-4147-A177-3AD203B41FA5}">
                      <a16:colId xmlns:a16="http://schemas.microsoft.com/office/drawing/2014/main" val="2973888933"/>
                    </a:ext>
                  </a:extLst>
                </a:gridCol>
                <a:gridCol w="1450417">
                  <a:extLst>
                    <a:ext uri="{9D8B030D-6E8A-4147-A177-3AD203B41FA5}">
                      <a16:colId xmlns:a16="http://schemas.microsoft.com/office/drawing/2014/main" val="3448796862"/>
                    </a:ext>
                  </a:extLst>
                </a:gridCol>
              </a:tblGrid>
              <a:tr h="570018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Percentage (N=96)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Number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3348718"/>
                  </a:ext>
                </a:extLst>
              </a:tr>
              <a:tr h="36319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</a:t>
                      </a:r>
                    </a:p>
                    <a:p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43.8%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0702147"/>
                  </a:ext>
                </a:extLst>
              </a:tr>
              <a:tr h="36134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Abnormal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52.1%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884738"/>
                  </a:ext>
                </a:extLst>
              </a:tr>
              <a:tr h="34174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Borderline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4.2%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5678660"/>
                  </a:ext>
                </a:extLst>
              </a:tr>
              <a:tr h="560441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 of all Abnormal </a:t>
                      </a: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ECGs (N=54)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 of All </a:t>
                      </a: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ECGs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(N=96)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309040"/>
                  </a:ext>
                </a:extLst>
              </a:tr>
              <a:tr h="2286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Conduction</a:t>
                      </a:r>
                      <a:r>
                        <a:rPr lang="en-US" sz="1400" b="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Abnormality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42.7%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290326"/>
                  </a:ext>
                </a:extLst>
              </a:tr>
              <a:tr h="2286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Nonspecific 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Intraventricular Conduction Delay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68.5%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38.5%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219072"/>
                  </a:ext>
                </a:extLst>
              </a:tr>
              <a:tr h="2286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Right Axis</a:t>
                      </a:r>
                      <a:r>
                        <a:rPr lang="en-US" sz="1400" b="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Deviation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9.3%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5.2%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516054"/>
                  </a:ext>
                </a:extLst>
              </a:tr>
              <a:tr h="2286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Nonspecific ST and T</a:t>
                      </a:r>
                      <a:r>
                        <a:rPr lang="en-US" sz="1400" b="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Wave Abnormality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16.7%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9.4%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37148"/>
                  </a:ext>
                </a:extLst>
              </a:tr>
              <a:tr h="2286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Right Bundle Branch 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Block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3.7%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2.1%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578704"/>
                  </a:ext>
                </a:extLst>
              </a:tr>
              <a:tr h="2286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Sinus Arrhythmia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1.9%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185733"/>
                  </a:ext>
                </a:extLst>
              </a:tr>
              <a:tr h="2286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Incomplete 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Right </a:t>
                      </a:r>
                      <a:r>
                        <a:rPr lang="en-US" sz="14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Bundle Branch 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Block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1.9%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969188"/>
                  </a:ext>
                </a:extLst>
              </a:tr>
              <a:tr h="2286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Early Repolarization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3.7%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2.1%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042342"/>
                  </a:ext>
                </a:extLst>
              </a:tr>
              <a:tr h="2286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Ventricular</a:t>
                      </a:r>
                      <a:r>
                        <a:rPr lang="en-US" sz="1400" b="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Premature Complex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3.7%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2.1%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4585976"/>
                  </a:ext>
                </a:extLst>
              </a:tr>
              <a:tr h="2878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Left Posterior Fascicular</a:t>
                      </a:r>
                      <a:r>
                        <a:rPr lang="en-US" sz="1400" b="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Block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1.9%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6231982"/>
                  </a:ext>
                </a:extLst>
              </a:tr>
              <a:tr h="24798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Atrial Premature Complex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1.9%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4421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5899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134</Words>
  <Application>Microsoft Office PowerPoint</Application>
  <PresentationFormat>Widescreen</PresentationFormat>
  <Paragraphs>58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UCSF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Kou, Samuel</dc:creator>
  <cp:lastModifiedBy>Kou, Samuel</cp:lastModifiedBy>
  <cp:revision>3</cp:revision>
  <dcterms:created xsi:type="dcterms:W3CDTF">2020-02-08T22:10:53Z</dcterms:created>
  <dcterms:modified xsi:type="dcterms:W3CDTF">2020-02-08T23:33:22Z</dcterms:modified>
</cp:coreProperties>
</file>