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3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173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471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05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90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99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8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1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742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51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6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A427F-8980-4F77-AD43-7086C963B567}" type="datetimeFigureOut">
              <a:rPr lang="en-US" smtClean="0"/>
              <a:t>7/9/2020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FC97C-344F-4393-9FA8-635BAA32E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1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952188"/>
              </p:ext>
            </p:extLst>
          </p:nvPr>
        </p:nvGraphicFramePr>
        <p:xfrm>
          <a:off x="572653" y="581891"/>
          <a:ext cx="10538691" cy="5868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0183">
                  <a:extLst>
                    <a:ext uri="{9D8B030D-6E8A-4147-A177-3AD203B41FA5}">
                      <a16:colId xmlns:a16="http://schemas.microsoft.com/office/drawing/2014/main" xmlns="" val="2148755691"/>
                    </a:ext>
                  </a:extLst>
                </a:gridCol>
                <a:gridCol w="1433803">
                  <a:extLst>
                    <a:ext uri="{9D8B030D-6E8A-4147-A177-3AD203B41FA5}">
                      <a16:colId xmlns:a16="http://schemas.microsoft.com/office/drawing/2014/main" xmlns="" val="3338034878"/>
                    </a:ext>
                  </a:extLst>
                </a:gridCol>
                <a:gridCol w="1501993">
                  <a:extLst>
                    <a:ext uri="{9D8B030D-6E8A-4147-A177-3AD203B41FA5}">
                      <a16:colId xmlns:a16="http://schemas.microsoft.com/office/drawing/2014/main" xmlns="" val="3050811337"/>
                    </a:ext>
                  </a:extLst>
                </a:gridCol>
                <a:gridCol w="1514363">
                  <a:extLst>
                    <a:ext uri="{9D8B030D-6E8A-4147-A177-3AD203B41FA5}">
                      <a16:colId xmlns:a16="http://schemas.microsoft.com/office/drawing/2014/main" xmlns="" val="991624277"/>
                    </a:ext>
                  </a:extLst>
                </a:gridCol>
                <a:gridCol w="1501993">
                  <a:extLst>
                    <a:ext uri="{9D8B030D-6E8A-4147-A177-3AD203B41FA5}">
                      <a16:colId xmlns:a16="http://schemas.microsoft.com/office/drawing/2014/main" xmlns="" val="1013321962"/>
                    </a:ext>
                  </a:extLst>
                </a:gridCol>
                <a:gridCol w="1501993">
                  <a:extLst>
                    <a:ext uri="{9D8B030D-6E8A-4147-A177-3AD203B41FA5}">
                      <a16:colId xmlns:a16="http://schemas.microsoft.com/office/drawing/2014/main" xmlns="" val="3060518156"/>
                    </a:ext>
                  </a:extLst>
                </a:gridCol>
                <a:gridCol w="1514363">
                  <a:extLst>
                    <a:ext uri="{9D8B030D-6E8A-4147-A177-3AD203B41FA5}">
                      <a16:colId xmlns:a16="http://schemas.microsoft.com/office/drawing/2014/main" xmlns="" val="977943659"/>
                    </a:ext>
                  </a:extLst>
                </a:gridCol>
              </a:tblGrid>
              <a:tr h="5021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Higorani</a:t>
                      </a: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al. data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NHS 12 month data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5426515"/>
                  </a:ext>
                </a:extLst>
              </a:tr>
              <a:tr h="1057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subjects (n=3978) (&gt;18yr)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18-20 </a:t>
                      </a:r>
                      <a:r>
                        <a:rPr lang="en-US" sz="1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sz="16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(n=803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21-45 </a:t>
                      </a:r>
                      <a:r>
                        <a:rPr lang="en-US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(n=2458)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subjects (n=39) (&gt;18 </a:t>
                      </a:r>
                      <a:r>
                        <a:rPr lang="en-US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&lt;=20 yr (18-20 yr) (n=7)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21-45 yr (n=31)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8919116"/>
                  </a:ext>
                </a:extLst>
              </a:tr>
              <a:tr h="6565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Conduction </a:t>
                      </a:r>
                      <a:r>
                        <a:rPr lang="en-US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Abnormality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5.9%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5.9%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5.7%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15.4%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28.6%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12.9%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5336874"/>
                  </a:ext>
                </a:extLst>
              </a:tr>
              <a:tr h="12329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Intraventricular Conduction Delay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12.9%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3856115"/>
                  </a:ext>
                </a:extLst>
              </a:tr>
              <a:tr h="105721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Right Bundle Branch Block (RBBB)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9421356"/>
                  </a:ext>
                </a:extLst>
              </a:tr>
              <a:tr h="136229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Incomplete Right Bundle Branch Block (IRBBB)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4688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045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116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UCSF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Kou, Samuel</dc:creator>
  <cp:lastModifiedBy>YhamDawn</cp:lastModifiedBy>
  <cp:revision>4</cp:revision>
  <dcterms:created xsi:type="dcterms:W3CDTF">2020-02-08T22:46:59Z</dcterms:created>
  <dcterms:modified xsi:type="dcterms:W3CDTF">2020-07-09T02:13:09Z</dcterms:modified>
</cp:coreProperties>
</file>