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0"/>
    <p:restoredTop sz="94651"/>
  </p:normalViewPr>
  <p:slideViewPr>
    <p:cSldViewPr snapToGrid="0" snapToObjects="1">
      <p:cViewPr varScale="1">
        <p:scale>
          <a:sx n="106" d="100"/>
          <a:sy n="106" d="100"/>
        </p:scale>
        <p:origin x="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D8C5F-E8DB-BD40-A3F8-45676E45F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C7DAE-2347-334C-A5A1-1E6A16CC3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1E0D3-FE8D-0D47-B777-16C870AB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A7801-A09F-9643-874A-11B2E70F7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463E2-EE0E-7643-9EDC-B6C960D9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3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96746-0199-8040-89DC-85717266F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F7EFE-36ED-D544-8A8C-B56EC4273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143A0-9318-D343-8F42-A72E5F229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BEC8D-8972-EA49-80F1-4E7C2618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7CB36-8F8D-A946-BD57-E3AB21720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7F8C8-61B0-384C-B138-E94BB00FD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0EEE4-D6CB-EE42-B578-464078664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6E46B-64E3-6D4E-AF01-19030807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6D134-1EB6-E942-9791-6DA46ED1D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4C12F-B8C6-3141-B213-0F0E6B2AC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5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A8DC3-A5E7-4A4D-84DC-FF6F0563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0D03F-B592-754B-A9AA-A2B58886BE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350C6A-DFED-9846-A417-7D81BA1E6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E1076F-DEDD-AB44-971E-D1CA48E3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A980CD-8371-0847-B4DB-40B41A4BE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ACE1F0-4BB3-514F-A117-515C7D47A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B0B41-3C2B-A641-924D-0C536A618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2B25A-1E44-C34C-AF99-D687A5A7D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B81AC-6BAA-2644-A74F-50038FAE7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3B93F7-ABC1-0A41-97DE-3B7C4C784F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1B87E-516F-3E4A-B177-5A73C90E6E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75C880-8E19-D944-A0BD-C1888084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2CA532-675C-864C-808B-51AEE6F7F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8E5758-F8CF-384A-BE71-AF889499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6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4995-FFBA-4948-9517-25B36DE4C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043006-DD2C-1449-8E49-502451D62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A9585-3946-3945-B781-1CB910F4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D5B87F-053A-5D4E-A8F6-B1C7C0D9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1C106-5F28-9547-AC46-C6E483D81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3779F-0788-4840-B08F-2A56564CB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018F2-F141-3647-BC92-5300B7E0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936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DC8D4-B950-2E4D-9787-3BD4E4902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FD7E6-1281-9240-8F5D-F8AE89ABA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352F8-16A7-2A47-98F3-04FF69043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1AADE-0872-6A49-B9A9-77453AD27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8EA13-226D-1D4A-BB55-B3E10D19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30B3F-3D5A-2240-BEFD-D05604D10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1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FCECD-8BF8-4849-80E7-CED71A338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CF65F2-B500-8842-9C24-C937C74AF5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3FCD9-9415-6B4C-8846-05FD3A7BD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8D3D8-B2B6-E940-82B2-FC30CF976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7F7F3-3ACD-6D45-ACBF-C87743DD2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F36BA8-E90A-A048-8615-CFF3BA897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0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1D4BC-D8D7-9D49-9A3D-6147A3FC4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3FDBD3-AB8E-214C-A9EB-DF699D732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211B6-799A-2F45-BE4B-B682064C6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F5ECA-F89E-464F-8FFE-54F71CB00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39C9C-32F8-C849-B487-FE1E40DB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9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22E07-4B40-C347-8E89-5FD732C3F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CE24C-F96F-2245-B0AC-FADDC9F87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4F647-09D4-4046-A5B2-36D5C7027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D51F8-26E8-124A-94E8-66ED601A3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1FE28-9C94-5940-A97C-F444A2CA8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73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CC17E-E535-2F40-9687-D50CA70F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B41A7-BC36-A945-ABD2-16F7BB90A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5C5FD-DEC4-5D4C-BD6C-3B5140F2F6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4CE9E-9045-9E42-86A9-272F62954DEE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50DF6-90A3-E84A-B350-66B47D3979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2ED4F-4AE0-2B48-83E0-3893B8CE6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97F32-4658-034F-A0C5-A418D848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A05A73A-8DF8-439F-A0B2-A34AE4F85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3790" y="380560"/>
            <a:ext cx="9380750" cy="6248280"/>
          </a:xfrm>
        </p:spPr>
      </p:pic>
    </p:spTree>
    <p:extLst>
      <p:ext uri="{BB962C8B-B14F-4D97-AF65-F5344CB8AC3E}">
        <p14:creationId xmlns:p14="http://schemas.microsoft.com/office/powerpoint/2010/main" val="3740497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2022-09-06T02:52:23Z</dcterms:created>
  <dcterms:modified xsi:type="dcterms:W3CDTF">2022-09-06T02:52:37Z</dcterms:modified>
</cp:coreProperties>
</file>