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4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30"/>
    <p:restoredTop sz="94651"/>
  </p:normalViewPr>
  <p:slideViewPr>
    <p:cSldViewPr snapToGrid="0" snapToObjects="1">
      <p:cViewPr varScale="1">
        <p:scale>
          <a:sx n="106" d="100"/>
          <a:sy n="106" d="100"/>
        </p:scale>
        <p:origin x="44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3FB54-72CC-2B45-BA78-5982BD59C8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814ABA-E689-6C46-9C58-2C882A25AE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0994B0-C5CF-F64F-82B3-EDE508AA9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BE6F3-BCCD-ED48-B7CE-938942389181}" type="datetimeFigureOut">
              <a:rPr lang="en-US" smtClean="0"/>
              <a:t>9/5/22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690653-EC00-CE46-A6E2-71D76BD72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894A80-E76A-2E45-A3CA-C840099A5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034C5-6623-0A4D-A872-4A30A0C6F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5789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F6469-239B-9F4C-913C-6F0EB336A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685E47-A94C-E34C-B3A0-DD55756F2F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9E2861-88FB-5F4C-921D-3AA5E4C08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BE6F3-BCCD-ED48-B7CE-938942389181}" type="datetimeFigureOut">
              <a:rPr lang="en-US" smtClean="0"/>
              <a:t>9/5/22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F9EFA7-FD3D-B741-BC9B-C7EDD7527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5B2076-0EDA-2643-A4F2-66DE15C72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034C5-6623-0A4D-A872-4A30A0C6F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898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9B838-8E74-5740-9856-8C3E64F727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15157C-F2C0-5C44-8E78-BD18E79CD5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8C4F0-123B-0E46-849F-AD95EE8246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BE6F3-BCCD-ED48-B7CE-938942389181}" type="datetimeFigureOut">
              <a:rPr lang="en-US" smtClean="0"/>
              <a:t>9/5/22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0A949E-C93E-7647-80B6-D97088255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87285E-73D7-5340-B880-3614404AE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034C5-6623-0A4D-A872-4A30A0C6F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68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7543B-F49E-5E4C-B16D-2E94DFA6C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542F1C-73E9-A042-9FE0-3DD022A530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B9B3B5-0041-CD42-B1AE-A47D6198E0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8D7C48-91CA-8B4C-A21E-77ED7D340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BE6F3-BCCD-ED48-B7CE-938942389181}" type="datetimeFigureOut">
              <a:rPr lang="en-US" smtClean="0"/>
              <a:t>9/5/22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EA74B0-E303-4F47-9A81-340752120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AC8106-1FF9-524A-A165-D8576B645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034C5-6623-0A4D-A872-4A30A0C6F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8267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C1761D-4A83-664B-9EF6-62AC9A2D93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12C934-4877-2B49-A29E-C04A4E2A8A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C082B3-A83C-C543-9317-547CB3D60F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BB8099F-5531-FA4C-95B0-43EE373F3D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7494CE-6F2A-9346-A44A-6032847C66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A416FAD-809F-E647-9967-E1A0C7D1D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BE6F3-BCCD-ED48-B7CE-938942389181}" type="datetimeFigureOut">
              <a:rPr lang="en-US" smtClean="0"/>
              <a:t>9/5/22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2D7B3FB-AA84-6245-B139-D84C50D8C3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F2860A7-0B57-7540-9FFB-D59C1906C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034C5-6623-0A4D-A872-4A30A0C6F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1276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8745-540B-804B-8B45-CD8CAF0E4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A014ED2-029C-AD40-A5B3-67FC6699B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BE6F3-BCCD-ED48-B7CE-938942389181}" type="datetimeFigureOut">
              <a:rPr lang="en-US" smtClean="0"/>
              <a:t>9/5/22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5AA68A-0A06-7A4B-B6BE-94F51FFAD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C5E3FD-D532-3549-A351-767A201658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034C5-6623-0A4D-A872-4A30A0C6F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4450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CD145A-DA23-1740-91D7-F8CA1C9B7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BE6F3-BCCD-ED48-B7CE-938942389181}" type="datetimeFigureOut">
              <a:rPr lang="en-US" smtClean="0"/>
              <a:t>9/5/22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72BE22-233D-324C-B0B4-A38C03346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715BFE-1071-9942-A9B5-99EABACAA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034C5-6623-0A4D-A872-4A30A0C6F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7105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0A250-B02F-494F-BB82-E76560080E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AF546C-6223-5549-8119-998AFEFF7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CCD239-7DBF-2F4B-B207-32F1D796E0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C81E07-2BF3-1E42-BA88-DD32A8F21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BE6F3-BCCD-ED48-B7CE-938942389181}" type="datetimeFigureOut">
              <a:rPr lang="en-US" smtClean="0"/>
              <a:t>9/5/22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802409-B3F3-DD49-94C9-4F34D17FF1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B6C137-BCAA-F242-97A4-B2728E94F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034C5-6623-0A4D-A872-4A30A0C6F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40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AA8E99-1705-194F-AF72-E7D0D0375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A3FD2E-6174-7D40-A8F6-FE137CEBEF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DE9F3E-205F-D849-9F74-F506AD58B6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36869D-276E-2546-B66C-AA4C50775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BE6F3-BCCD-ED48-B7CE-938942389181}" type="datetimeFigureOut">
              <a:rPr lang="en-US" smtClean="0"/>
              <a:t>9/5/22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DB6629-DA28-AD46-A5F4-B7CD5B0AD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2466B7-DF80-0741-A6C5-6031C9DA4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034C5-6623-0A4D-A872-4A30A0C6F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6420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20FD5-F7A5-A149-ACC5-C20B5F82E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A5B8C1-CCD9-8C4A-BEB3-64C64FD159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D737E0-0712-3148-B9A4-DC60C36AFA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BE6F3-BCCD-ED48-B7CE-938942389181}" type="datetimeFigureOut">
              <a:rPr lang="en-US" smtClean="0"/>
              <a:t>9/5/22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D68EAD-D827-174C-9887-EC0431DA4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1A0960-618C-9A47-8DA5-7E58BB919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034C5-6623-0A4D-A872-4A30A0C6F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935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E98C217-9C15-6F4C-84BC-13E93E389D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99968C-9591-5F4F-BB6D-5C2502F9FA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0D944F-0991-204A-ACB9-44B90DF2B4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BE6F3-BCCD-ED48-B7CE-938942389181}" type="datetimeFigureOut">
              <a:rPr lang="en-US" smtClean="0"/>
              <a:t>9/5/22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D3FECB-BC79-E545-8AFA-68D6B9D2C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CF14EB-6AA8-C94A-9761-04B67D9AC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034C5-6623-0A4D-A872-4A30A0C6F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693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25D4E51-2F72-564F-960E-8BE3859FD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06B7D9-E1D7-B84C-8978-127F30BFFF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51EEE3-9002-F74C-BFD8-30FC523C7E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2BE6F3-BCCD-ED48-B7CE-938942389181}" type="datetimeFigureOut">
              <a:rPr lang="en-US" smtClean="0"/>
              <a:t>9/5/22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D93D9B-2E2A-274A-B8A7-F4F206271C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A23207-2BA8-444E-80B3-6781C85804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9034C5-6623-0A4D-A872-4A30A0C6F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13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9EC85E0-27DC-4DDD-96D7-0D8824513AF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058913" y="412515"/>
            <a:ext cx="9055942" cy="6032969"/>
          </a:xfrm>
        </p:spPr>
      </p:pic>
    </p:spTree>
    <p:extLst>
      <p:ext uri="{BB962C8B-B14F-4D97-AF65-F5344CB8AC3E}">
        <p14:creationId xmlns:p14="http://schemas.microsoft.com/office/powerpoint/2010/main" val="32140014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1</cp:revision>
  <dcterms:created xsi:type="dcterms:W3CDTF">2022-09-06T02:52:42Z</dcterms:created>
  <dcterms:modified xsi:type="dcterms:W3CDTF">2022-09-06T02:52:55Z</dcterms:modified>
</cp:coreProperties>
</file>