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03c7b894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03c7b894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5338" y="2631150"/>
            <a:ext cx="2971800" cy="1792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7712" y="2619325"/>
            <a:ext cx="2971798" cy="176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0163" y="654000"/>
            <a:ext cx="2971800" cy="1792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75" y="2619331"/>
            <a:ext cx="2971799" cy="176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13075" y="693725"/>
            <a:ext cx="2971800" cy="176450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615150" y="2181625"/>
            <a:ext cx="843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(</a:t>
            </a:r>
            <a:r>
              <a:rPr b="1" lang="en" sz="1000">
                <a:solidFill>
                  <a:schemeClr val="dk2"/>
                </a:solidFill>
              </a:rPr>
              <a:t>a</a:t>
            </a:r>
            <a:r>
              <a:rPr b="1" lang="en" sz="1000">
                <a:solidFill>
                  <a:schemeClr val="dk2"/>
                </a:solidFill>
              </a:rPr>
              <a:t>)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720488" y="2181625"/>
            <a:ext cx="843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(b)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413075" y="425388"/>
            <a:ext cx="3270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In general, my health is …</a:t>
            </a:r>
            <a:endParaRPr b="1" sz="1000"/>
          </a:p>
        </p:txBody>
      </p:sp>
      <p:sp>
        <p:nvSpPr>
          <p:cNvPr id="62" name="Google Shape;62;p13"/>
          <p:cNvSpPr txBox="1"/>
          <p:nvPr/>
        </p:nvSpPr>
        <p:spPr>
          <a:xfrm>
            <a:off x="4520175" y="405150"/>
            <a:ext cx="4319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Does your health now limit doing 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vigorous</a:t>
            </a:r>
            <a:r>
              <a:rPr b="1" lang="en" sz="1000"/>
              <a:t> </a:t>
            </a:r>
            <a:r>
              <a:rPr b="1" lang="en" sz="1000"/>
              <a:t>activities</a:t>
            </a:r>
            <a:r>
              <a:rPr b="1" lang="en" sz="1000"/>
              <a:t>?</a:t>
            </a:r>
            <a:endParaRPr b="1" sz="1000"/>
          </a:p>
        </p:txBody>
      </p:sp>
      <p:sp>
        <p:nvSpPr>
          <p:cNvPr id="63" name="Google Shape;63;p13"/>
          <p:cNvSpPr txBox="1"/>
          <p:nvPr/>
        </p:nvSpPr>
        <p:spPr>
          <a:xfrm>
            <a:off x="1154138" y="4113825"/>
            <a:ext cx="843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(c)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26863" y="4113825"/>
            <a:ext cx="843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(d)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88438" y="2555538"/>
            <a:ext cx="3270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I feel depressed …</a:t>
            </a:r>
            <a:endParaRPr b="1" sz="1000"/>
          </a:p>
        </p:txBody>
      </p:sp>
      <p:sp>
        <p:nvSpPr>
          <p:cNvPr id="66" name="Google Shape;66;p13"/>
          <p:cNvSpPr txBox="1"/>
          <p:nvPr/>
        </p:nvSpPr>
        <p:spPr>
          <a:xfrm>
            <a:off x="3081425" y="2539350"/>
            <a:ext cx="3270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How often do you feel tired?</a:t>
            </a:r>
            <a:endParaRPr b="1" sz="1000"/>
          </a:p>
        </p:txBody>
      </p:sp>
      <p:sp>
        <p:nvSpPr>
          <p:cNvPr id="67" name="Google Shape;67;p13"/>
          <p:cNvSpPr txBox="1"/>
          <p:nvPr/>
        </p:nvSpPr>
        <p:spPr>
          <a:xfrm>
            <a:off x="0" y="0"/>
            <a:ext cx="89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Figure S2</a:t>
            </a:r>
            <a:endParaRPr b="1" sz="1200"/>
          </a:p>
        </p:txBody>
      </p:sp>
      <p:sp>
        <p:nvSpPr>
          <p:cNvPr id="68" name="Google Shape;68;p13"/>
          <p:cNvSpPr txBox="1"/>
          <p:nvPr/>
        </p:nvSpPr>
        <p:spPr>
          <a:xfrm>
            <a:off x="7165763" y="4113825"/>
            <a:ext cx="843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(e)</a:t>
            </a:r>
            <a:endParaRPr b="1" sz="1000">
              <a:solidFill>
                <a:schemeClr val="dk2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6035355" y="2471525"/>
            <a:ext cx="4664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How much did pain interfere with 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your enjoyment of life?</a:t>
            </a:r>
            <a:endParaRPr b="1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