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</p:sldIdLst>
  <p:sldSz cx="7556500" cy="10693400"/>
  <p:notesSz cx="75565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549207" y="982027"/>
            <a:ext cx="2407920" cy="712470"/>
          </a:xfrm>
          <a:custGeom>
            <a:avLst/>
            <a:gdLst/>
            <a:ahLst/>
            <a:cxnLst/>
            <a:rect l="l" t="t" r="r" b="b"/>
            <a:pathLst>
              <a:path w="2407920" h="712469">
                <a:moveTo>
                  <a:pt x="2407920" y="712469"/>
                </a:moveTo>
                <a:lnTo>
                  <a:pt x="0" y="712469"/>
                </a:lnTo>
                <a:lnTo>
                  <a:pt x="0" y="0"/>
                </a:lnTo>
                <a:lnTo>
                  <a:pt x="2407920" y="0"/>
                </a:lnTo>
                <a:lnTo>
                  <a:pt x="2407920" y="4762"/>
                </a:lnTo>
                <a:lnTo>
                  <a:pt x="9525" y="4762"/>
                </a:lnTo>
                <a:lnTo>
                  <a:pt x="4762" y="9524"/>
                </a:lnTo>
                <a:lnTo>
                  <a:pt x="9525" y="9524"/>
                </a:lnTo>
                <a:lnTo>
                  <a:pt x="9525" y="702944"/>
                </a:lnTo>
                <a:lnTo>
                  <a:pt x="4762" y="702944"/>
                </a:lnTo>
                <a:lnTo>
                  <a:pt x="9525" y="707707"/>
                </a:lnTo>
                <a:lnTo>
                  <a:pt x="2407920" y="707707"/>
                </a:lnTo>
                <a:lnTo>
                  <a:pt x="2407920" y="712469"/>
                </a:lnTo>
                <a:close/>
              </a:path>
              <a:path w="2407920" h="712469">
                <a:moveTo>
                  <a:pt x="9525" y="9524"/>
                </a:moveTo>
                <a:lnTo>
                  <a:pt x="4762" y="9524"/>
                </a:lnTo>
                <a:lnTo>
                  <a:pt x="9525" y="4762"/>
                </a:lnTo>
                <a:lnTo>
                  <a:pt x="9525" y="9524"/>
                </a:lnTo>
                <a:close/>
              </a:path>
              <a:path w="2407920" h="712469">
                <a:moveTo>
                  <a:pt x="2398395" y="9524"/>
                </a:moveTo>
                <a:lnTo>
                  <a:pt x="9525" y="9524"/>
                </a:lnTo>
                <a:lnTo>
                  <a:pt x="9525" y="4762"/>
                </a:lnTo>
                <a:lnTo>
                  <a:pt x="2398395" y="4762"/>
                </a:lnTo>
                <a:lnTo>
                  <a:pt x="2398395" y="9524"/>
                </a:lnTo>
                <a:close/>
              </a:path>
              <a:path w="2407920" h="712469">
                <a:moveTo>
                  <a:pt x="2398395" y="707707"/>
                </a:moveTo>
                <a:lnTo>
                  <a:pt x="2398395" y="4762"/>
                </a:lnTo>
                <a:lnTo>
                  <a:pt x="2403157" y="9524"/>
                </a:lnTo>
                <a:lnTo>
                  <a:pt x="2407920" y="9524"/>
                </a:lnTo>
                <a:lnTo>
                  <a:pt x="2407920" y="702944"/>
                </a:lnTo>
                <a:lnTo>
                  <a:pt x="2403157" y="702944"/>
                </a:lnTo>
                <a:lnTo>
                  <a:pt x="2398395" y="707707"/>
                </a:lnTo>
                <a:close/>
              </a:path>
              <a:path w="2407920" h="712469">
                <a:moveTo>
                  <a:pt x="2407920" y="9524"/>
                </a:moveTo>
                <a:lnTo>
                  <a:pt x="2403157" y="9524"/>
                </a:lnTo>
                <a:lnTo>
                  <a:pt x="2398395" y="4762"/>
                </a:lnTo>
                <a:lnTo>
                  <a:pt x="2407920" y="4762"/>
                </a:lnTo>
                <a:lnTo>
                  <a:pt x="2407920" y="9524"/>
                </a:lnTo>
                <a:close/>
              </a:path>
              <a:path w="2407920" h="712469">
                <a:moveTo>
                  <a:pt x="9525" y="707707"/>
                </a:moveTo>
                <a:lnTo>
                  <a:pt x="4762" y="702944"/>
                </a:lnTo>
                <a:lnTo>
                  <a:pt x="9525" y="702944"/>
                </a:lnTo>
                <a:lnTo>
                  <a:pt x="9525" y="707707"/>
                </a:lnTo>
                <a:close/>
              </a:path>
              <a:path w="2407920" h="712469">
                <a:moveTo>
                  <a:pt x="2398395" y="707707"/>
                </a:moveTo>
                <a:lnTo>
                  <a:pt x="9525" y="707707"/>
                </a:lnTo>
                <a:lnTo>
                  <a:pt x="9525" y="702944"/>
                </a:lnTo>
                <a:lnTo>
                  <a:pt x="2398395" y="702944"/>
                </a:lnTo>
                <a:lnTo>
                  <a:pt x="2398395" y="707707"/>
                </a:lnTo>
                <a:close/>
              </a:path>
              <a:path w="2407920" h="712469">
                <a:moveTo>
                  <a:pt x="2407920" y="707707"/>
                </a:moveTo>
                <a:lnTo>
                  <a:pt x="2398395" y="707707"/>
                </a:lnTo>
                <a:lnTo>
                  <a:pt x="2403157" y="702944"/>
                </a:lnTo>
                <a:lnTo>
                  <a:pt x="2407920" y="702944"/>
                </a:lnTo>
                <a:lnTo>
                  <a:pt x="2407920" y="7077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83255" y="1000506"/>
            <a:ext cx="2141220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-1905">
              <a:lnSpc>
                <a:spcPct val="123800"/>
              </a:lnSpc>
              <a:spcBef>
                <a:spcPts val="100"/>
              </a:spcBef>
            </a:pPr>
            <a:r>
              <a:rPr dirty="0" sz="1050" spc="-5">
                <a:latin typeface="Times New Roman"/>
                <a:cs typeface="Times New Roman"/>
              </a:rPr>
              <a:t>Singleton pregnancies screened for  Down syndrome and delivered at  Changzhou MCHC Hospital (n =</a:t>
            </a:r>
            <a:r>
              <a:rPr dirty="0" sz="1050">
                <a:latin typeface="Times New Roman"/>
                <a:cs typeface="Times New Roman"/>
              </a:rPr>
              <a:t> </a:t>
            </a:r>
            <a:r>
              <a:rPr dirty="0" sz="1050" spc="-5">
                <a:latin typeface="Times New Roman"/>
                <a:cs typeface="Times New Roman"/>
              </a:rPr>
              <a:t>2634)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557712" y="2690177"/>
            <a:ext cx="1812289" cy="533400"/>
          </a:xfrm>
          <a:custGeom>
            <a:avLst/>
            <a:gdLst/>
            <a:ahLst/>
            <a:cxnLst/>
            <a:rect l="l" t="t" r="r" b="b"/>
            <a:pathLst>
              <a:path w="1812289" h="533400">
                <a:moveTo>
                  <a:pt x="1812289" y="533400"/>
                </a:moveTo>
                <a:lnTo>
                  <a:pt x="0" y="533400"/>
                </a:lnTo>
                <a:lnTo>
                  <a:pt x="0" y="0"/>
                </a:lnTo>
                <a:lnTo>
                  <a:pt x="1812289" y="0"/>
                </a:lnTo>
                <a:lnTo>
                  <a:pt x="1812289" y="4762"/>
                </a:lnTo>
                <a:lnTo>
                  <a:pt x="9525" y="4762"/>
                </a:lnTo>
                <a:lnTo>
                  <a:pt x="4762" y="9525"/>
                </a:lnTo>
                <a:lnTo>
                  <a:pt x="9525" y="9525"/>
                </a:lnTo>
                <a:lnTo>
                  <a:pt x="9525" y="523875"/>
                </a:lnTo>
                <a:lnTo>
                  <a:pt x="4762" y="523875"/>
                </a:lnTo>
                <a:lnTo>
                  <a:pt x="9525" y="528637"/>
                </a:lnTo>
                <a:lnTo>
                  <a:pt x="1812289" y="528637"/>
                </a:lnTo>
                <a:lnTo>
                  <a:pt x="1812289" y="533400"/>
                </a:lnTo>
                <a:close/>
              </a:path>
              <a:path w="1812289" h="533400">
                <a:moveTo>
                  <a:pt x="9525" y="9525"/>
                </a:moveTo>
                <a:lnTo>
                  <a:pt x="4762" y="9525"/>
                </a:lnTo>
                <a:lnTo>
                  <a:pt x="9525" y="4762"/>
                </a:lnTo>
                <a:lnTo>
                  <a:pt x="9525" y="9525"/>
                </a:lnTo>
                <a:close/>
              </a:path>
              <a:path w="1812289" h="533400">
                <a:moveTo>
                  <a:pt x="1802764" y="9525"/>
                </a:moveTo>
                <a:lnTo>
                  <a:pt x="9525" y="9525"/>
                </a:lnTo>
                <a:lnTo>
                  <a:pt x="9525" y="4762"/>
                </a:lnTo>
                <a:lnTo>
                  <a:pt x="1802764" y="4762"/>
                </a:lnTo>
                <a:lnTo>
                  <a:pt x="1802764" y="9525"/>
                </a:lnTo>
                <a:close/>
              </a:path>
              <a:path w="1812289" h="533400">
                <a:moveTo>
                  <a:pt x="1802764" y="528637"/>
                </a:moveTo>
                <a:lnTo>
                  <a:pt x="1802764" y="4762"/>
                </a:lnTo>
                <a:lnTo>
                  <a:pt x="1807527" y="9525"/>
                </a:lnTo>
                <a:lnTo>
                  <a:pt x="1812289" y="9525"/>
                </a:lnTo>
                <a:lnTo>
                  <a:pt x="1812289" y="523875"/>
                </a:lnTo>
                <a:lnTo>
                  <a:pt x="1807527" y="523875"/>
                </a:lnTo>
                <a:lnTo>
                  <a:pt x="1802764" y="528637"/>
                </a:lnTo>
                <a:close/>
              </a:path>
              <a:path w="1812289" h="533400">
                <a:moveTo>
                  <a:pt x="1812289" y="9525"/>
                </a:moveTo>
                <a:lnTo>
                  <a:pt x="1807527" y="9525"/>
                </a:lnTo>
                <a:lnTo>
                  <a:pt x="1802764" y="4762"/>
                </a:lnTo>
                <a:lnTo>
                  <a:pt x="1812289" y="4762"/>
                </a:lnTo>
                <a:lnTo>
                  <a:pt x="1812289" y="9525"/>
                </a:lnTo>
                <a:close/>
              </a:path>
              <a:path w="1812289" h="533400">
                <a:moveTo>
                  <a:pt x="9525" y="528637"/>
                </a:moveTo>
                <a:lnTo>
                  <a:pt x="4762" y="523875"/>
                </a:lnTo>
                <a:lnTo>
                  <a:pt x="9525" y="523875"/>
                </a:lnTo>
                <a:lnTo>
                  <a:pt x="9525" y="528637"/>
                </a:lnTo>
                <a:close/>
              </a:path>
              <a:path w="1812289" h="533400">
                <a:moveTo>
                  <a:pt x="1802764" y="528637"/>
                </a:moveTo>
                <a:lnTo>
                  <a:pt x="9525" y="528637"/>
                </a:lnTo>
                <a:lnTo>
                  <a:pt x="9525" y="523875"/>
                </a:lnTo>
                <a:lnTo>
                  <a:pt x="1802764" y="523875"/>
                </a:lnTo>
                <a:lnTo>
                  <a:pt x="1802764" y="528637"/>
                </a:lnTo>
                <a:close/>
              </a:path>
              <a:path w="1812289" h="533400">
                <a:moveTo>
                  <a:pt x="1812289" y="528637"/>
                </a:moveTo>
                <a:lnTo>
                  <a:pt x="1802764" y="528637"/>
                </a:lnTo>
                <a:lnTo>
                  <a:pt x="1807527" y="523875"/>
                </a:lnTo>
                <a:lnTo>
                  <a:pt x="1812289" y="523875"/>
                </a:lnTo>
                <a:lnTo>
                  <a:pt x="1812289" y="5286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656835" y="2707385"/>
            <a:ext cx="161480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30504" marR="5080" indent="-218440">
              <a:lnSpc>
                <a:spcPct val="123800"/>
              </a:lnSpc>
              <a:spcBef>
                <a:spcPts val="100"/>
              </a:spcBef>
            </a:pPr>
            <a:r>
              <a:rPr dirty="0" sz="1050" spc="-5">
                <a:latin typeface="Times New Roman"/>
                <a:cs typeface="Times New Roman"/>
              </a:rPr>
              <a:t>Diabetes mellitus and chronic  hypertension (n =</a:t>
            </a:r>
            <a:r>
              <a:rPr dirty="0" sz="1050">
                <a:latin typeface="Times New Roman"/>
                <a:cs typeface="Times New Roman"/>
              </a:rPr>
              <a:t> 18)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563427" y="1939607"/>
            <a:ext cx="1781810" cy="346075"/>
          </a:xfrm>
          <a:custGeom>
            <a:avLst/>
            <a:gdLst/>
            <a:ahLst/>
            <a:cxnLst/>
            <a:rect l="l" t="t" r="r" b="b"/>
            <a:pathLst>
              <a:path w="1781810" h="346075">
                <a:moveTo>
                  <a:pt x="1781810" y="346074"/>
                </a:moveTo>
                <a:lnTo>
                  <a:pt x="0" y="346074"/>
                </a:lnTo>
                <a:lnTo>
                  <a:pt x="0" y="0"/>
                </a:lnTo>
                <a:lnTo>
                  <a:pt x="1781810" y="0"/>
                </a:lnTo>
                <a:lnTo>
                  <a:pt x="1781810" y="4762"/>
                </a:lnTo>
                <a:lnTo>
                  <a:pt x="9525" y="4762"/>
                </a:lnTo>
                <a:lnTo>
                  <a:pt x="4762" y="9524"/>
                </a:lnTo>
                <a:lnTo>
                  <a:pt x="9525" y="9524"/>
                </a:lnTo>
                <a:lnTo>
                  <a:pt x="9525" y="336549"/>
                </a:lnTo>
                <a:lnTo>
                  <a:pt x="4762" y="336549"/>
                </a:lnTo>
                <a:lnTo>
                  <a:pt x="9525" y="341312"/>
                </a:lnTo>
                <a:lnTo>
                  <a:pt x="1781810" y="341312"/>
                </a:lnTo>
                <a:lnTo>
                  <a:pt x="1781810" y="346074"/>
                </a:lnTo>
                <a:close/>
              </a:path>
              <a:path w="1781810" h="346075">
                <a:moveTo>
                  <a:pt x="9525" y="9524"/>
                </a:moveTo>
                <a:lnTo>
                  <a:pt x="4762" y="9524"/>
                </a:lnTo>
                <a:lnTo>
                  <a:pt x="9525" y="4762"/>
                </a:lnTo>
                <a:lnTo>
                  <a:pt x="9525" y="9524"/>
                </a:lnTo>
                <a:close/>
              </a:path>
              <a:path w="1781810" h="346075">
                <a:moveTo>
                  <a:pt x="1772285" y="9524"/>
                </a:moveTo>
                <a:lnTo>
                  <a:pt x="9525" y="9524"/>
                </a:lnTo>
                <a:lnTo>
                  <a:pt x="9525" y="4762"/>
                </a:lnTo>
                <a:lnTo>
                  <a:pt x="1772285" y="4762"/>
                </a:lnTo>
                <a:lnTo>
                  <a:pt x="1772285" y="9524"/>
                </a:lnTo>
                <a:close/>
              </a:path>
              <a:path w="1781810" h="346075">
                <a:moveTo>
                  <a:pt x="1772285" y="341312"/>
                </a:moveTo>
                <a:lnTo>
                  <a:pt x="1772285" y="4762"/>
                </a:lnTo>
                <a:lnTo>
                  <a:pt x="1777047" y="9524"/>
                </a:lnTo>
                <a:lnTo>
                  <a:pt x="1781810" y="9524"/>
                </a:lnTo>
                <a:lnTo>
                  <a:pt x="1781810" y="336549"/>
                </a:lnTo>
                <a:lnTo>
                  <a:pt x="1777047" y="336549"/>
                </a:lnTo>
                <a:lnTo>
                  <a:pt x="1772285" y="341312"/>
                </a:lnTo>
                <a:close/>
              </a:path>
              <a:path w="1781810" h="346075">
                <a:moveTo>
                  <a:pt x="1781810" y="9524"/>
                </a:moveTo>
                <a:lnTo>
                  <a:pt x="1777047" y="9524"/>
                </a:lnTo>
                <a:lnTo>
                  <a:pt x="1772285" y="4762"/>
                </a:lnTo>
                <a:lnTo>
                  <a:pt x="1781810" y="4762"/>
                </a:lnTo>
                <a:lnTo>
                  <a:pt x="1781810" y="9524"/>
                </a:lnTo>
                <a:close/>
              </a:path>
              <a:path w="1781810" h="346075">
                <a:moveTo>
                  <a:pt x="9525" y="341312"/>
                </a:moveTo>
                <a:lnTo>
                  <a:pt x="4762" y="336549"/>
                </a:lnTo>
                <a:lnTo>
                  <a:pt x="9525" y="336549"/>
                </a:lnTo>
                <a:lnTo>
                  <a:pt x="9525" y="341312"/>
                </a:lnTo>
                <a:close/>
              </a:path>
              <a:path w="1781810" h="346075">
                <a:moveTo>
                  <a:pt x="1772285" y="341312"/>
                </a:moveTo>
                <a:lnTo>
                  <a:pt x="9525" y="341312"/>
                </a:lnTo>
                <a:lnTo>
                  <a:pt x="9525" y="336549"/>
                </a:lnTo>
                <a:lnTo>
                  <a:pt x="1772285" y="336549"/>
                </a:lnTo>
                <a:lnTo>
                  <a:pt x="1772285" y="341312"/>
                </a:lnTo>
                <a:close/>
              </a:path>
              <a:path w="1781810" h="346075">
                <a:moveTo>
                  <a:pt x="1781810" y="341312"/>
                </a:moveTo>
                <a:lnTo>
                  <a:pt x="1772285" y="341312"/>
                </a:lnTo>
                <a:lnTo>
                  <a:pt x="1777047" y="336549"/>
                </a:lnTo>
                <a:lnTo>
                  <a:pt x="1781810" y="336549"/>
                </a:lnTo>
                <a:lnTo>
                  <a:pt x="1781810" y="3413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760467" y="1996440"/>
            <a:ext cx="1389380" cy="184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50" spc="-5">
                <a:latin typeface="Times New Roman"/>
                <a:cs typeface="Times New Roman"/>
              </a:rPr>
              <a:t>Thyroid diseases (n =</a:t>
            </a:r>
            <a:r>
              <a:rPr dirty="0" sz="1050" spc="-2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45)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2659062" y="3332518"/>
            <a:ext cx="2200275" cy="1704339"/>
            <a:chOff x="2659062" y="3332518"/>
            <a:chExt cx="2200275" cy="1704339"/>
          </a:xfrm>
        </p:grpSpPr>
        <p:sp>
          <p:nvSpPr>
            <p:cNvPr id="8" name="object 8"/>
            <p:cNvSpPr/>
            <p:nvPr/>
          </p:nvSpPr>
          <p:spPr>
            <a:xfrm>
              <a:off x="2994659" y="3332518"/>
              <a:ext cx="752475" cy="96520"/>
            </a:xfrm>
            <a:custGeom>
              <a:avLst/>
              <a:gdLst/>
              <a:ahLst/>
              <a:cxnLst/>
              <a:rect l="l" t="t" r="r" b="b"/>
              <a:pathLst>
                <a:path w="752475" h="96520">
                  <a:moveTo>
                    <a:pt x="83248" y="96443"/>
                  </a:moveTo>
                  <a:lnTo>
                    <a:pt x="81838" y="95961"/>
                  </a:lnTo>
                  <a:lnTo>
                    <a:pt x="0" y="48221"/>
                  </a:lnTo>
                  <a:lnTo>
                    <a:pt x="81838" y="482"/>
                  </a:lnTo>
                  <a:lnTo>
                    <a:pt x="83248" y="0"/>
                  </a:lnTo>
                  <a:lnTo>
                    <a:pt x="84734" y="88"/>
                  </a:lnTo>
                  <a:lnTo>
                    <a:pt x="86067" y="736"/>
                  </a:lnTo>
                  <a:lnTo>
                    <a:pt x="87058" y="1854"/>
                  </a:lnTo>
                  <a:lnTo>
                    <a:pt x="87541" y="3251"/>
                  </a:lnTo>
                  <a:lnTo>
                    <a:pt x="87452" y="4737"/>
                  </a:lnTo>
                  <a:lnTo>
                    <a:pt x="86791" y="6083"/>
                  </a:lnTo>
                  <a:lnTo>
                    <a:pt x="85686" y="7061"/>
                  </a:lnTo>
                  <a:lnTo>
                    <a:pt x="21657" y="44411"/>
                  </a:lnTo>
                  <a:lnTo>
                    <a:pt x="7556" y="44411"/>
                  </a:lnTo>
                  <a:lnTo>
                    <a:pt x="7556" y="52031"/>
                  </a:lnTo>
                  <a:lnTo>
                    <a:pt x="21657" y="52031"/>
                  </a:lnTo>
                  <a:lnTo>
                    <a:pt x="85686" y="89382"/>
                  </a:lnTo>
                  <a:lnTo>
                    <a:pt x="86791" y="90360"/>
                  </a:lnTo>
                  <a:lnTo>
                    <a:pt x="87452" y="91706"/>
                  </a:lnTo>
                  <a:lnTo>
                    <a:pt x="87541" y="93179"/>
                  </a:lnTo>
                  <a:lnTo>
                    <a:pt x="87058" y="94589"/>
                  </a:lnTo>
                  <a:lnTo>
                    <a:pt x="86067" y="95707"/>
                  </a:lnTo>
                  <a:lnTo>
                    <a:pt x="84734" y="96354"/>
                  </a:lnTo>
                  <a:lnTo>
                    <a:pt x="83248" y="96443"/>
                  </a:lnTo>
                  <a:close/>
                </a:path>
                <a:path w="752475" h="96520">
                  <a:moveTo>
                    <a:pt x="21657" y="52031"/>
                  </a:moveTo>
                  <a:lnTo>
                    <a:pt x="7556" y="52031"/>
                  </a:lnTo>
                  <a:lnTo>
                    <a:pt x="7556" y="44411"/>
                  </a:lnTo>
                  <a:lnTo>
                    <a:pt x="21657" y="44411"/>
                  </a:lnTo>
                  <a:lnTo>
                    <a:pt x="20764" y="44932"/>
                  </a:lnTo>
                  <a:lnTo>
                    <a:pt x="9486" y="44932"/>
                  </a:lnTo>
                  <a:lnTo>
                    <a:pt x="9486" y="51511"/>
                  </a:lnTo>
                  <a:lnTo>
                    <a:pt x="20764" y="51511"/>
                  </a:lnTo>
                  <a:lnTo>
                    <a:pt x="21657" y="52031"/>
                  </a:lnTo>
                  <a:close/>
                </a:path>
                <a:path w="752475" h="96520">
                  <a:moveTo>
                    <a:pt x="752475" y="52031"/>
                  </a:moveTo>
                  <a:lnTo>
                    <a:pt x="21657" y="52031"/>
                  </a:lnTo>
                  <a:lnTo>
                    <a:pt x="15125" y="48221"/>
                  </a:lnTo>
                  <a:lnTo>
                    <a:pt x="21657" y="44411"/>
                  </a:lnTo>
                  <a:lnTo>
                    <a:pt x="752475" y="44411"/>
                  </a:lnTo>
                  <a:lnTo>
                    <a:pt x="752475" y="52031"/>
                  </a:lnTo>
                  <a:close/>
                </a:path>
                <a:path w="752475" h="96520">
                  <a:moveTo>
                    <a:pt x="9486" y="51511"/>
                  </a:moveTo>
                  <a:lnTo>
                    <a:pt x="9486" y="44932"/>
                  </a:lnTo>
                  <a:lnTo>
                    <a:pt x="15125" y="48221"/>
                  </a:lnTo>
                  <a:lnTo>
                    <a:pt x="9486" y="51511"/>
                  </a:lnTo>
                  <a:close/>
                </a:path>
                <a:path w="752475" h="96520">
                  <a:moveTo>
                    <a:pt x="15125" y="48221"/>
                  </a:moveTo>
                  <a:lnTo>
                    <a:pt x="9486" y="44932"/>
                  </a:lnTo>
                  <a:lnTo>
                    <a:pt x="20764" y="44932"/>
                  </a:lnTo>
                  <a:lnTo>
                    <a:pt x="15125" y="48221"/>
                  </a:lnTo>
                  <a:close/>
                </a:path>
                <a:path w="752475" h="96520">
                  <a:moveTo>
                    <a:pt x="20764" y="51511"/>
                  </a:moveTo>
                  <a:lnTo>
                    <a:pt x="9486" y="51511"/>
                  </a:lnTo>
                  <a:lnTo>
                    <a:pt x="15125" y="48221"/>
                  </a:lnTo>
                  <a:lnTo>
                    <a:pt x="20764" y="51511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659062" y="4489767"/>
              <a:ext cx="2200275" cy="546735"/>
            </a:xfrm>
            <a:custGeom>
              <a:avLst/>
              <a:gdLst/>
              <a:ahLst/>
              <a:cxnLst/>
              <a:rect l="l" t="t" r="r" b="b"/>
              <a:pathLst>
                <a:path w="2200275" h="546735">
                  <a:moveTo>
                    <a:pt x="2200275" y="546735"/>
                  </a:moveTo>
                  <a:lnTo>
                    <a:pt x="0" y="546735"/>
                  </a:lnTo>
                  <a:lnTo>
                    <a:pt x="0" y="0"/>
                  </a:lnTo>
                  <a:lnTo>
                    <a:pt x="2200275" y="0"/>
                  </a:lnTo>
                  <a:lnTo>
                    <a:pt x="2200275" y="4762"/>
                  </a:lnTo>
                  <a:lnTo>
                    <a:pt x="9525" y="4762"/>
                  </a:lnTo>
                  <a:lnTo>
                    <a:pt x="4762" y="9525"/>
                  </a:lnTo>
                  <a:lnTo>
                    <a:pt x="9525" y="9525"/>
                  </a:lnTo>
                  <a:lnTo>
                    <a:pt x="9525" y="537210"/>
                  </a:lnTo>
                  <a:lnTo>
                    <a:pt x="4762" y="537210"/>
                  </a:lnTo>
                  <a:lnTo>
                    <a:pt x="9525" y="541972"/>
                  </a:lnTo>
                  <a:lnTo>
                    <a:pt x="2200275" y="541972"/>
                  </a:lnTo>
                  <a:lnTo>
                    <a:pt x="2200275" y="546735"/>
                  </a:lnTo>
                  <a:close/>
                </a:path>
                <a:path w="2200275" h="546735">
                  <a:moveTo>
                    <a:pt x="9525" y="9525"/>
                  </a:moveTo>
                  <a:lnTo>
                    <a:pt x="4762" y="9525"/>
                  </a:lnTo>
                  <a:lnTo>
                    <a:pt x="9525" y="4762"/>
                  </a:lnTo>
                  <a:lnTo>
                    <a:pt x="9525" y="9525"/>
                  </a:lnTo>
                  <a:close/>
                </a:path>
                <a:path w="2200275" h="546735">
                  <a:moveTo>
                    <a:pt x="2190750" y="9525"/>
                  </a:moveTo>
                  <a:lnTo>
                    <a:pt x="9525" y="9525"/>
                  </a:lnTo>
                  <a:lnTo>
                    <a:pt x="9525" y="4762"/>
                  </a:lnTo>
                  <a:lnTo>
                    <a:pt x="2190750" y="4762"/>
                  </a:lnTo>
                  <a:lnTo>
                    <a:pt x="2190750" y="9525"/>
                  </a:lnTo>
                  <a:close/>
                </a:path>
                <a:path w="2200275" h="546735">
                  <a:moveTo>
                    <a:pt x="2190750" y="541972"/>
                  </a:moveTo>
                  <a:lnTo>
                    <a:pt x="2190750" y="4762"/>
                  </a:lnTo>
                  <a:lnTo>
                    <a:pt x="2195512" y="9525"/>
                  </a:lnTo>
                  <a:lnTo>
                    <a:pt x="2200275" y="9525"/>
                  </a:lnTo>
                  <a:lnTo>
                    <a:pt x="2200275" y="537210"/>
                  </a:lnTo>
                  <a:lnTo>
                    <a:pt x="2195512" y="537210"/>
                  </a:lnTo>
                  <a:lnTo>
                    <a:pt x="2190750" y="541972"/>
                  </a:lnTo>
                  <a:close/>
                </a:path>
                <a:path w="2200275" h="546735">
                  <a:moveTo>
                    <a:pt x="2200275" y="9525"/>
                  </a:moveTo>
                  <a:lnTo>
                    <a:pt x="2195512" y="9525"/>
                  </a:lnTo>
                  <a:lnTo>
                    <a:pt x="2190750" y="4762"/>
                  </a:lnTo>
                  <a:lnTo>
                    <a:pt x="2200275" y="4762"/>
                  </a:lnTo>
                  <a:lnTo>
                    <a:pt x="2200275" y="9525"/>
                  </a:lnTo>
                  <a:close/>
                </a:path>
                <a:path w="2200275" h="546735">
                  <a:moveTo>
                    <a:pt x="9525" y="541972"/>
                  </a:moveTo>
                  <a:lnTo>
                    <a:pt x="4762" y="537210"/>
                  </a:lnTo>
                  <a:lnTo>
                    <a:pt x="9525" y="537210"/>
                  </a:lnTo>
                  <a:lnTo>
                    <a:pt x="9525" y="541972"/>
                  </a:lnTo>
                  <a:close/>
                </a:path>
                <a:path w="2200275" h="546735">
                  <a:moveTo>
                    <a:pt x="2190750" y="541972"/>
                  </a:moveTo>
                  <a:lnTo>
                    <a:pt x="9525" y="541972"/>
                  </a:lnTo>
                  <a:lnTo>
                    <a:pt x="9525" y="537210"/>
                  </a:lnTo>
                  <a:lnTo>
                    <a:pt x="2190750" y="537210"/>
                  </a:lnTo>
                  <a:lnTo>
                    <a:pt x="2190750" y="541972"/>
                  </a:lnTo>
                  <a:close/>
                </a:path>
                <a:path w="2200275" h="546735">
                  <a:moveTo>
                    <a:pt x="2200275" y="541972"/>
                  </a:moveTo>
                  <a:lnTo>
                    <a:pt x="2190750" y="541972"/>
                  </a:lnTo>
                  <a:lnTo>
                    <a:pt x="2195512" y="537210"/>
                  </a:lnTo>
                  <a:lnTo>
                    <a:pt x="2200275" y="537210"/>
                  </a:lnTo>
                  <a:lnTo>
                    <a:pt x="2200275" y="5419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2872219" y="4507217"/>
            <a:ext cx="1774189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3380" marR="5080" indent="-361315">
              <a:lnSpc>
                <a:spcPct val="123800"/>
              </a:lnSpc>
              <a:spcBef>
                <a:spcPts val="100"/>
              </a:spcBef>
            </a:pPr>
            <a:r>
              <a:rPr dirty="0" sz="1050" spc="-5">
                <a:latin typeface="Times New Roman"/>
                <a:cs typeface="Times New Roman"/>
              </a:rPr>
              <a:t>Pregnancies included in the final  analysis </a:t>
            </a:r>
            <a:r>
              <a:rPr dirty="0" sz="1050" spc="-10">
                <a:latin typeface="Times New Roman"/>
                <a:cs typeface="Times New Roman"/>
              </a:rPr>
              <a:t>(n </a:t>
            </a:r>
            <a:r>
              <a:rPr dirty="0" sz="1050" spc="-5">
                <a:latin typeface="Times New Roman"/>
                <a:cs typeface="Times New Roman"/>
              </a:rPr>
              <a:t>=</a:t>
            </a:r>
            <a:r>
              <a:rPr dirty="0" sz="1050" spc="25">
                <a:latin typeface="Times New Roman"/>
                <a:cs typeface="Times New Roman"/>
              </a:rPr>
              <a:t> </a:t>
            </a:r>
            <a:r>
              <a:rPr dirty="0" sz="1050" spc="-5">
                <a:latin typeface="Times New Roman"/>
                <a:cs typeface="Times New Roman"/>
              </a:rPr>
              <a:t>2533)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023937" y="1695450"/>
            <a:ext cx="2788920" cy="2799715"/>
            <a:chOff x="1023937" y="1695450"/>
            <a:chExt cx="2788920" cy="2799715"/>
          </a:xfrm>
        </p:grpSpPr>
        <p:sp>
          <p:nvSpPr>
            <p:cNvPr id="12" name="object 12"/>
            <p:cNvSpPr/>
            <p:nvPr/>
          </p:nvSpPr>
          <p:spPr>
            <a:xfrm>
              <a:off x="3715994" y="1695450"/>
              <a:ext cx="96520" cy="2799715"/>
            </a:xfrm>
            <a:custGeom>
              <a:avLst/>
              <a:gdLst/>
              <a:ahLst/>
              <a:cxnLst/>
              <a:rect l="l" t="t" r="r" b="b"/>
              <a:pathLst>
                <a:path w="96520" h="2799715">
                  <a:moveTo>
                    <a:pt x="48277" y="2784584"/>
                  </a:moveTo>
                  <a:lnTo>
                    <a:pt x="44465" y="2778061"/>
                  </a:lnTo>
                  <a:lnTo>
                    <a:pt x="42570" y="0"/>
                  </a:lnTo>
                  <a:lnTo>
                    <a:pt x="50190" y="0"/>
                  </a:lnTo>
                  <a:lnTo>
                    <a:pt x="52076" y="2778061"/>
                  </a:lnTo>
                  <a:lnTo>
                    <a:pt x="48277" y="2784584"/>
                  </a:lnTo>
                  <a:close/>
                </a:path>
                <a:path w="96520" h="2799715">
                  <a:moveTo>
                    <a:pt x="52686" y="2792158"/>
                  </a:moveTo>
                  <a:lnTo>
                    <a:pt x="44475" y="2792158"/>
                  </a:lnTo>
                  <a:lnTo>
                    <a:pt x="52095" y="2792145"/>
                  </a:lnTo>
                  <a:lnTo>
                    <a:pt x="52085" y="2778045"/>
                  </a:lnTo>
                  <a:lnTo>
                    <a:pt x="89382" y="2714002"/>
                  </a:lnTo>
                  <a:lnTo>
                    <a:pt x="90373" y="2712897"/>
                  </a:lnTo>
                  <a:lnTo>
                    <a:pt x="91706" y="2712237"/>
                  </a:lnTo>
                  <a:lnTo>
                    <a:pt x="93192" y="2712148"/>
                  </a:lnTo>
                  <a:lnTo>
                    <a:pt x="94602" y="2712631"/>
                  </a:lnTo>
                  <a:lnTo>
                    <a:pt x="95707" y="2713621"/>
                  </a:lnTo>
                  <a:lnTo>
                    <a:pt x="96367" y="2714955"/>
                  </a:lnTo>
                  <a:lnTo>
                    <a:pt x="96430" y="2716504"/>
                  </a:lnTo>
                  <a:lnTo>
                    <a:pt x="95973" y="2717838"/>
                  </a:lnTo>
                  <a:lnTo>
                    <a:pt x="52686" y="2792158"/>
                  </a:lnTo>
                  <a:close/>
                </a:path>
                <a:path w="96520" h="2799715">
                  <a:moveTo>
                    <a:pt x="48285" y="2799715"/>
                  </a:moveTo>
                  <a:lnTo>
                    <a:pt x="482" y="2717901"/>
                  </a:lnTo>
                  <a:lnTo>
                    <a:pt x="0" y="2716504"/>
                  </a:lnTo>
                  <a:lnTo>
                    <a:pt x="120" y="2714955"/>
                  </a:lnTo>
                  <a:lnTo>
                    <a:pt x="749" y="2713685"/>
                  </a:lnTo>
                  <a:lnTo>
                    <a:pt x="1854" y="2712694"/>
                  </a:lnTo>
                  <a:lnTo>
                    <a:pt x="3263" y="2712212"/>
                  </a:lnTo>
                  <a:lnTo>
                    <a:pt x="4749" y="2712300"/>
                  </a:lnTo>
                  <a:lnTo>
                    <a:pt x="6083" y="2712948"/>
                  </a:lnTo>
                  <a:lnTo>
                    <a:pt x="7073" y="2714066"/>
                  </a:lnTo>
                  <a:lnTo>
                    <a:pt x="44456" y="2778045"/>
                  </a:lnTo>
                  <a:lnTo>
                    <a:pt x="44475" y="2792158"/>
                  </a:lnTo>
                  <a:lnTo>
                    <a:pt x="52686" y="2792158"/>
                  </a:lnTo>
                  <a:lnTo>
                    <a:pt x="48285" y="2799715"/>
                  </a:lnTo>
                  <a:close/>
                </a:path>
                <a:path w="96520" h="2799715">
                  <a:moveTo>
                    <a:pt x="52094" y="2790240"/>
                  </a:moveTo>
                  <a:lnTo>
                    <a:pt x="44983" y="2790240"/>
                  </a:lnTo>
                  <a:lnTo>
                    <a:pt x="51574" y="2790228"/>
                  </a:lnTo>
                  <a:lnTo>
                    <a:pt x="48277" y="2784584"/>
                  </a:lnTo>
                  <a:lnTo>
                    <a:pt x="52085" y="2778045"/>
                  </a:lnTo>
                  <a:lnTo>
                    <a:pt x="52094" y="2790240"/>
                  </a:lnTo>
                  <a:close/>
                </a:path>
                <a:path w="96520" h="2799715">
                  <a:moveTo>
                    <a:pt x="44475" y="2792158"/>
                  </a:moveTo>
                  <a:lnTo>
                    <a:pt x="44465" y="2778061"/>
                  </a:lnTo>
                  <a:lnTo>
                    <a:pt x="48277" y="2784584"/>
                  </a:lnTo>
                  <a:lnTo>
                    <a:pt x="44983" y="2790240"/>
                  </a:lnTo>
                  <a:lnTo>
                    <a:pt x="52094" y="2790240"/>
                  </a:lnTo>
                  <a:lnTo>
                    <a:pt x="52095" y="2792145"/>
                  </a:lnTo>
                  <a:lnTo>
                    <a:pt x="44475" y="2792158"/>
                  </a:lnTo>
                  <a:close/>
                </a:path>
                <a:path w="96520" h="2799715">
                  <a:moveTo>
                    <a:pt x="44983" y="2790240"/>
                  </a:moveTo>
                  <a:lnTo>
                    <a:pt x="48277" y="2784584"/>
                  </a:lnTo>
                  <a:lnTo>
                    <a:pt x="51574" y="2790228"/>
                  </a:lnTo>
                  <a:lnTo>
                    <a:pt x="44983" y="279024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1023937" y="2304732"/>
              <a:ext cx="1986914" cy="476884"/>
            </a:xfrm>
            <a:custGeom>
              <a:avLst/>
              <a:gdLst/>
              <a:ahLst/>
              <a:cxnLst/>
              <a:rect l="l" t="t" r="r" b="b"/>
              <a:pathLst>
                <a:path w="1986914" h="476885">
                  <a:moveTo>
                    <a:pt x="1986914" y="476884"/>
                  </a:moveTo>
                  <a:lnTo>
                    <a:pt x="0" y="476884"/>
                  </a:lnTo>
                  <a:lnTo>
                    <a:pt x="0" y="0"/>
                  </a:lnTo>
                  <a:lnTo>
                    <a:pt x="1986914" y="0"/>
                  </a:lnTo>
                  <a:lnTo>
                    <a:pt x="1986914" y="4762"/>
                  </a:lnTo>
                  <a:lnTo>
                    <a:pt x="9525" y="4762"/>
                  </a:lnTo>
                  <a:lnTo>
                    <a:pt x="4762" y="9524"/>
                  </a:lnTo>
                  <a:lnTo>
                    <a:pt x="9525" y="9524"/>
                  </a:lnTo>
                  <a:lnTo>
                    <a:pt x="9525" y="467359"/>
                  </a:lnTo>
                  <a:lnTo>
                    <a:pt x="4762" y="467359"/>
                  </a:lnTo>
                  <a:lnTo>
                    <a:pt x="9525" y="472122"/>
                  </a:lnTo>
                  <a:lnTo>
                    <a:pt x="1986914" y="472122"/>
                  </a:lnTo>
                  <a:lnTo>
                    <a:pt x="1986914" y="476884"/>
                  </a:lnTo>
                  <a:close/>
                </a:path>
                <a:path w="1986914" h="476885">
                  <a:moveTo>
                    <a:pt x="9525" y="9524"/>
                  </a:moveTo>
                  <a:lnTo>
                    <a:pt x="4762" y="9524"/>
                  </a:lnTo>
                  <a:lnTo>
                    <a:pt x="9525" y="4762"/>
                  </a:lnTo>
                  <a:lnTo>
                    <a:pt x="9525" y="9524"/>
                  </a:lnTo>
                  <a:close/>
                </a:path>
                <a:path w="1986914" h="476885">
                  <a:moveTo>
                    <a:pt x="1977389" y="9524"/>
                  </a:moveTo>
                  <a:lnTo>
                    <a:pt x="9525" y="9524"/>
                  </a:lnTo>
                  <a:lnTo>
                    <a:pt x="9525" y="4762"/>
                  </a:lnTo>
                  <a:lnTo>
                    <a:pt x="1977389" y="4762"/>
                  </a:lnTo>
                  <a:lnTo>
                    <a:pt x="1977389" y="9524"/>
                  </a:lnTo>
                  <a:close/>
                </a:path>
                <a:path w="1986914" h="476885">
                  <a:moveTo>
                    <a:pt x="1977389" y="472122"/>
                  </a:moveTo>
                  <a:lnTo>
                    <a:pt x="1977389" y="4762"/>
                  </a:lnTo>
                  <a:lnTo>
                    <a:pt x="1982152" y="9524"/>
                  </a:lnTo>
                  <a:lnTo>
                    <a:pt x="1986914" y="9524"/>
                  </a:lnTo>
                  <a:lnTo>
                    <a:pt x="1986914" y="467359"/>
                  </a:lnTo>
                  <a:lnTo>
                    <a:pt x="1982152" y="467359"/>
                  </a:lnTo>
                  <a:lnTo>
                    <a:pt x="1977389" y="472122"/>
                  </a:lnTo>
                  <a:close/>
                </a:path>
                <a:path w="1986914" h="476885">
                  <a:moveTo>
                    <a:pt x="1986914" y="9524"/>
                  </a:moveTo>
                  <a:lnTo>
                    <a:pt x="1982152" y="9524"/>
                  </a:lnTo>
                  <a:lnTo>
                    <a:pt x="1977389" y="4762"/>
                  </a:lnTo>
                  <a:lnTo>
                    <a:pt x="1986914" y="4762"/>
                  </a:lnTo>
                  <a:lnTo>
                    <a:pt x="1986914" y="9524"/>
                  </a:lnTo>
                  <a:close/>
                </a:path>
                <a:path w="1986914" h="476885">
                  <a:moveTo>
                    <a:pt x="9525" y="472122"/>
                  </a:moveTo>
                  <a:lnTo>
                    <a:pt x="4762" y="467359"/>
                  </a:lnTo>
                  <a:lnTo>
                    <a:pt x="9525" y="467359"/>
                  </a:lnTo>
                  <a:lnTo>
                    <a:pt x="9525" y="472122"/>
                  </a:lnTo>
                  <a:close/>
                </a:path>
                <a:path w="1986914" h="476885">
                  <a:moveTo>
                    <a:pt x="1977389" y="472122"/>
                  </a:moveTo>
                  <a:lnTo>
                    <a:pt x="9525" y="472122"/>
                  </a:lnTo>
                  <a:lnTo>
                    <a:pt x="9525" y="467359"/>
                  </a:lnTo>
                  <a:lnTo>
                    <a:pt x="1977389" y="467359"/>
                  </a:lnTo>
                  <a:lnTo>
                    <a:pt x="1977389" y="472122"/>
                  </a:lnTo>
                  <a:close/>
                </a:path>
                <a:path w="1986914" h="476885">
                  <a:moveTo>
                    <a:pt x="1986914" y="472122"/>
                  </a:moveTo>
                  <a:lnTo>
                    <a:pt x="1977389" y="472122"/>
                  </a:lnTo>
                  <a:lnTo>
                    <a:pt x="1982152" y="467359"/>
                  </a:lnTo>
                  <a:lnTo>
                    <a:pt x="1986914" y="467359"/>
                  </a:lnTo>
                  <a:lnTo>
                    <a:pt x="1986914" y="47212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/>
          <p:nvPr/>
        </p:nvSpPr>
        <p:spPr>
          <a:xfrm>
            <a:off x="1130300" y="2323337"/>
            <a:ext cx="177355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17830" marR="5080" indent="-405765">
              <a:lnSpc>
                <a:spcPct val="123800"/>
              </a:lnSpc>
              <a:spcBef>
                <a:spcPts val="100"/>
              </a:spcBef>
            </a:pPr>
            <a:r>
              <a:rPr dirty="0" sz="1050" spc="-10">
                <a:latin typeface="Cambria"/>
                <a:cs typeface="Cambria"/>
              </a:rPr>
              <a:t>Chronic </a:t>
            </a:r>
            <a:r>
              <a:rPr dirty="0" sz="1050" spc="-5">
                <a:latin typeface="Cambria"/>
                <a:cs typeface="Cambria"/>
              </a:rPr>
              <a:t>heart, </a:t>
            </a:r>
            <a:r>
              <a:rPr dirty="0" sz="1050" spc="-10">
                <a:latin typeface="Cambria"/>
                <a:cs typeface="Cambria"/>
              </a:rPr>
              <a:t>liver and kidney  </a:t>
            </a:r>
            <a:r>
              <a:rPr dirty="0" sz="1050" spc="-5">
                <a:latin typeface="Cambria"/>
                <a:cs typeface="Cambria"/>
              </a:rPr>
              <a:t>diseases </a:t>
            </a:r>
            <a:r>
              <a:rPr dirty="0" sz="1050" spc="-5">
                <a:latin typeface="Times New Roman"/>
                <a:cs typeface="Times New Roman"/>
              </a:rPr>
              <a:t>(n =</a:t>
            </a:r>
            <a:r>
              <a:rPr dirty="0" sz="1050">
                <a:latin typeface="Times New Roman"/>
                <a:cs typeface="Times New Roman"/>
              </a:rPr>
              <a:t> 22)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022667" y="2075408"/>
            <a:ext cx="3549650" cy="1577340"/>
            <a:chOff x="1022667" y="2075408"/>
            <a:chExt cx="3549650" cy="1577340"/>
          </a:xfrm>
        </p:grpSpPr>
        <p:sp>
          <p:nvSpPr>
            <p:cNvPr id="16" name="object 16"/>
            <p:cNvSpPr/>
            <p:nvPr/>
          </p:nvSpPr>
          <p:spPr>
            <a:xfrm>
              <a:off x="3754742" y="2075408"/>
              <a:ext cx="817880" cy="925194"/>
            </a:xfrm>
            <a:custGeom>
              <a:avLst/>
              <a:gdLst/>
              <a:ahLst/>
              <a:cxnLst/>
              <a:rect l="l" t="t" r="r" b="b"/>
              <a:pathLst>
                <a:path w="817879" h="925194">
                  <a:moveTo>
                    <a:pt x="808799" y="44234"/>
                  </a:moveTo>
                  <a:lnTo>
                    <a:pt x="733399" y="482"/>
                  </a:lnTo>
                  <a:lnTo>
                    <a:pt x="731989" y="0"/>
                  </a:lnTo>
                  <a:lnTo>
                    <a:pt x="730504" y="88"/>
                  </a:lnTo>
                  <a:lnTo>
                    <a:pt x="729170" y="749"/>
                  </a:lnTo>
                  <a:lnTo>
                    <a:pt x="728192" y="1866"/>
                  </a:lnTo>
                  <a:lnTo>
                    <a:pt x="727710" y="3276"/>
                  </a:lnTo>
                  <a:lnTo>
                    <a:pt x="727798" y="4749"/>
                  </a:lnTo>
                  <a:lnTo>
                    <a:pt x="728459" y="6096"/>
                  </a:lnTo>
                  <a:lnTo>
                    <a:pt x="729576" y="7073"/>
                  </a:lnTo>
                  <a:lnTo>
                    <a:pt x="793610" y="44234"/>
                  </a:lnTo>
                  <a:lnTo>
                    <a:pt x="807783" y="44234"/>
                  </a:lnTo>
                  <a:lnTo>
                    <a:pt x="808799" y="44234"/>
                  </a:lnTo>
                  <a:close/>
                </a:path>
                <a:path w="817879" h="925194">
                  <a:moveTo>
                    <a:pt x="810704" y="872909"/>
                  </a:moveTo>
                  <a:lnTo>
                    <a:pt x="735304" y="829157"/>
                  </a:lnTo>
                  <a:lnTo>
                    <a:pt x="733894" y="828675"/>
                  </a:lnTo>
                  <a:lnTo>
                    <a:pt x="732409" y="828763"/>
                  </a:lnTo>
                  <a:lnTo>
                    <a:pt x="731075" y="829424"/>
                  </a:lnTo>
                  <a:lnTo>
                    <a:pt x="730097" y="830541"/>
                  </a:lnTo>
                  <a:lnTo>
                    <a:pt x="729615" y="831951"/>
                  </a:lnTo>
                  <a:lnTo>
                    <a:pt x="729703" y="833424"/>
                  </a:lnTo>
                  <a:lnTo>
                    <a:pt x="730364" y="834771"/>
                  </a:lnTo>
                  <a:lnTo>
                    <a:pt x="731481" y="835748"/>
                  </a:lnTo>
                  <a:lnTo>
                    <a:pt x="795515" y="872909"/>
                  </a:lnTo>
                  <a:lnTo>
                    <a:pt x="809688" y="872909"/>
                  </a:lnTo>
                  <a:lnTo>
                    <a:pt x="810704" y="872909"/>
                  </a:lnTo>
                  <a:close/>
                </a:path>
                <a:path w="817879" h="925194">
                  <a:moveTo>
                    <a:pt x="815352" y="48031"/>
                  </a:moveTo>
                  <a:lnTo>
                    <a:pt x="808863" y="44272"/>
                  </a:lnTo>
                  <a:lnTo>
                    <a:pt x="807783" y="44234"/>
                  </a:lnTo>
                  <a:lnTo>
                    <a:pt x="793673" y="44272"/>
                  </a:lnTo>
                  <a:lnTo>
                    <a:pt x="0" y="46126"/>
                  </a:lnTo>
                  <a:lnTo>
                    <a:pt x="25" y="53746"/>
                  </a:lnTo>
                  <a:lnTo>
                    <a:pt x="793724" y="51892"/>
                  </a:lnTo>
                  <a:lnTo>
                    <a:pt x="729767" y="89395"/>
                  </a:lnTo>
                  <a:lnTo>
                    <a:pt x="728662" y="90373"/>
                  </a:lnTo>
                  <a:lnTo>
                    <a:pt x="728014" y="91719"/>
                  </a:lnTo>
                  <a:lnTo>
                    <a:pt x="727925" y="93205"/>
                  </a:lnTo>
                  <a:lnTo>
                    <a:pt x="728408" y="94602"/>
                  </a:lnTo>
                  <a:lnTo>
                    <a:pt x="729399" y="95719"/>
                  </a:lnTo>
                  <a:lnTo>
                    <a:pt x="730732" y="96367"/>
                  </a:lnTo>
                  <a:lnTo>
                    <a:pt x="732218" y="96456"/>
                  </a:lnTo>
                  <a:lnTo>
                    <a:pt x="733628" y="95961"/>
                  </a:lnTo>
                  <a:lnTo>
                    <a:pt x="815352" y="48031"/>
                  </a:lnTo>
                  <a:close/>
                </a:path>
                <a:path w="817879" h="925194">
                  <a:moveTo>
                    <a:pt x="817257" y="876706"/>
                  </a:moveTo>
                  <a:lnTo>
                    <a:pt x="810768" y="872947"/>
                  </a:lnTo>
                  <a:lnTo>
                    <a:pt x="809688" y="872909"/>
                  </a:lnTo>
                  <a:lnTo>
                    <a:pt x="795578" y="872947"/>
                  </a:lnTo>
                  <a:lnTo>
                    <a:pt x="1905" y="874801"/>
                  </a:lnTo>
                  <a:lnTo>
                    <a:pt x="1930" y="882421"/>
                  </a:lnTo>
                  <a:lnTo>
                    <a:pt x="795629" y="880567"/>
                  </a:lnTo>
                  <a:lnTo>
                    <a:pt x="731672" y="918070"/>
                  </a:lnTo>
                  <a:lnTo>
                    <a:pt x="730567" y="919048"/>
                  </a:lnTo>
                  <a:lnTo>
                    <a:pt x="729907" y="920394"/>
                  </a:lnTo>
                  <a:lnTo>
                    <a:pt x="729830" y="921880"/>
                  </a:lnTo>
                  <a:lnTo>
                    <a:pt x="730313" y="923277"/>
                  </a:lnTo>
                  <a:lnTo>
                    <a:pt x="731304" y="924394"/>
                  </a:lnTo>
                  <a:lnTo>
                    <a:pt x="732637" y="925042"/>
                  </a:lnTo>
                  <a:lnTo>
                    <a:pt x="734123" y="925131"/>
                  </a:lnTo>
                  <a:lnTo>
                    <a:pt x="735533" y="924636"/>
                  </a:lnTo>
                  <a:lnTo>
                    <a:pt x="817257" y="876706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022667" y="3118167"/>
              <a:ext cx="1971039" cy="534035"/>
            </a:xfrm>
            <a:custGeom>
              <a:avLst/>
              <a:gdLst/>
              <a:ahLst/>
              <a:cxnLst/>
              <a:rect l="l" t="t" r="r" b="b"/>
              <a:pathLst>
                <a:path w="1971039" h="534035">
                  <a:moveTo>
                    <a:pt x="1971039" y="534035"/>
                  </a:moveTo>
                  <a:lnTo>
                    <a:pt x="0" y="534035"/>
                  </a:lnTo>
                  <a:lnTo>
                    <a:pt x="0" y="0"/>
                  </a:lnTo>
                  <a:lnTo>
                    <a:pt x="1971039" y="0"/>
                  </a:lnTo>
                  <a:lnTo>
                    <a:pt x="1971039" y="4762"/>
                  </a:lnTo>
                  <a:lnTo>
                    <a:pt x="9525" y="4762"/>
                  </a:lnTo>
                  <a:lnTo>
                    <a:pt x="4762" y="9525"/>
                  </a:lnTo>
                  <a:lnTo>
                    <a:pt x="9525" y="9525"/>
                  </a:lnTo>
                  <a:lnTo>
                    <a:pt x="9525" y="524510"/>
                  </a:lnTo>
                  <a:lnTo>
                    <a:pt x="4762" y="524510"/>
                  </a:lnTo>
                  <a:lnTo>
                    <a:pt x="9525" y="529272"/>
                  </a:lnTo>
                  <a:lnTo>
                    <a:pt x="1971039" y="529272"/>
                  </a:lnTo>
                  <a:lnTo>
                    <a:pt x="1971039" y="534035"/>
                  </a:lnTo>
                  <a:close/>
                </a:path>
                <a:path w="1971039" h="534035">
                  <a:moveTo>
                    <a:pt x="9525" y="9525"/>
                  </a:moveTo>
                  <a:lnTo>
                    <a:pt x="4762" y="9525"/>
                  </a:lnTo>
                  <a:lnTo>
                    <a:pt x="9525" y="4762"/>
                  </a:lnTo>
                  <a:lnTo>
                    <a:pt x="9525" y="9525"/>
                  </a:lnTo>
                  <a:close/>
                </a:path>
                <a:path w="1971039" h="534035">
                  <a:moveTo>
                    <a:pt x="1961514" y="9525"/>
                  </a:moveTo>
                  <a:lnTo>
                    <a:pt x="9525" y="9525"/>
                  </a:lnTo>
                  <a:lnTo>
                    <a:pt x="9525" y="4762"/>
                  </a:lnTo>
                  <a:lnTo>
                    <a:pt x="1961514" y="4762"/>
                  </a:lnTo>
                  <a:lnTo>
                    <a:pt x="1961514" y="9525"/>
                  </a:lnTo>
                  <a:close/>
                </a:path>
                <a:path w="1971039" h="534035">
                  <a:moveTo>
                    <a:pt x="1961514" y="529272"/>
                  </a:moveTo>
                  <a:lnTo>
                    <a:pt x="1961514" y="4762"/>
                  </a:lnTo>
                  <a:lnTo>
                    <a:pt x="1966277" y="9525"/>
                  </a:lnTo>
                  <a:lnTo>
                    <a:pt x="1971039" y="9525"/>
                  </a:lnTo>
                  <a:lnTo>
                    <a:pt x="1971039" y="524510"/>
                  </a:lnTo>
                  <a:lnTo>
                    <a:pt x="1966277" y="524510"/>
                  </a:lnTo>
                  <a:lnTo>
                    <a:pt x="1961514" y="529272"/>
                  </a:lnTo>
                  <a:close/>
                </a:path>
                <a:path w="1971039" h="534035">
                  <a:moveTo>
                    <a:pt x="1971039" y="9525"/>
                  </a:moveTo>
                  <a:lnTo>
                    <a:pt x="1966277" y="9525"/>
                  </a:lnTo>
                  <a:lnTo>
                    <a:pt x="1961514" y="4762"/>
                  </a:lnTo>
                  <a:lnTo>
                    <a:pt x="1971039" y="4762"/>
                  </a:lnTo>
                  <a:lnTo>
                    <a:pt x="1971039" y="9525"/>
                  </a:lnTo>
                  <a:close/>
                </a:path>
                <a:path w="1971039" h="534035">
                  <a:moveTo>
                    <a:pt x="9525" y="529272"/>
                  </a:moveTo>
                  <a:lnTo>
                    <a:pt x="4762" y="524510"/>
                  </a:lnTo>
                  <a:lnTo>
                    <a:pt x="9525" y="524510"/>
                  </a:lnTo>
                  <a:lnTo>
                    <a:pt x="9525" y="529272"/>
                  </a:lnTo>
                  <a:close/>
                </a:path>
                <a:path w="1971039" h="534035">
                  <a:moveTo>
                    <a:pt x="1961514" y="529272"/>
                  </a:moveTo>
                  <a:lnTo>
                    <a:pt x="9525" y="529272"/>
                  </a:lnTo>
                  <a:lnTo>
                    <a:pt x="9525" y="524510"/>
                  </a:lnTo>
                  <a:lnTo>
                    <a:pt x="1961514" y="524510"/>
                  </a:lnTo>
                  <a:lnTo>
                    <a:pt x="1961514" y="529272"/>
                  </a:lnTo>
                  <a:close/>
                </a:path>
                <a:path w="1971039" h="534035">
                  <a:moveTo>
                    <a:pt x="1971039" y="529272"/>
                  </a:moveTo>
                  <a:lnTo>
                    <a:pt x="1961514" y="529272"/>
                  </a:lnTo>
                  <a:lnTo>
                    <a:pt x="1966277" y="524510"/>
                  </a:lnTo>
                  <a:lnTo>
                    <a:pt x="1971039" y="524510"/>
                  </a:lnTo>
                  <a:lnTo>
                    <a:pt x="1971039" y="52927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1281175" y="3135616"/>
            <a:ext cx="1454785" cy="421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12445" marR="5080" indent="-500380">
              <a:lnSpc>
                <a:spcPct val="123800"/>
              </a:lnSpc>
              <a:spcBef>
                <a:spcPts val="100"/>
              </a:spcBef>
            </a:pPr>
            <a:r>
              <a:rPr dirty="0" sz="1050" spc="-5">
                <a:latin typeface="Times New Roman"/>
                <a:cs typeface="Times New Roman"/>
              </a:rPr>
              <a:t>Immune rheumatic disease  (n =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10)</a:t>
            </a:r>
            <a:endParaRPr sz="105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013710" y="2505748"/>
            <a:ext cx="3383279" cy="1511935"/>
            <a:chOff x="3013710" y="2505748"/>
            <a:chExt cx="3383279" cy="1511935"/>
          </a:xfrm>
        </p:grpSpPr>
        <p:sp>
          <p:nvSpPr>
            <p:cNvPr id="20" name="object 20"/>
            <p:cNvSpPr/>
            <p:nvPr/>
          </p:nvSpPr>
          <p:spPr>
            <a:xfrm>
              <a:off x="3013710" y="2505748"/>
              <a:ext cx="752475" cy="96520"/>
            </a:xfrm>
            <a:custGeom>
              <a:avLst/>
              <a:gdLst/>
              <a:ahLst/>
              <a:cxnLst/>
              <a:rect l="l" t="t" r="r" b="b"/>
              <a:pathLst>
                <a:path w="752475" h="96519">
                  <a:moveTo>
                    <a:pt x="83248" y="96443"/>
                  </a:moveTo>
                  <a:lnTo>
                    <a:pt x="81838" y="95961"/>
                  </a:lnTo>
                  <a:lnTo>
                    <a:pt x="0" y="48221"/>
                  </a:lnTo>
                  <a:lnTo>
                    <a:pt x="81838" y="482"/>
                  </a:lnTo>
                  <a:lnTo>
                    <a:pt x="83248" y="0"/>
                  </a:lnTo>
                  <a:lnTo>
                    <a:pt x="84734" y="88"/>
                  </a:lnTo>
                  <a:lnTo>
                    <a:pt x="86067" y="736"/>
                  </a:lnTo>
                  <a:lnTo>
                    <a:pt x="87058" y="1854"/>
                  </a:lnTo>
                  <a:lnTo>
                    <a:pt x="87541" y="3263"/>
                  </a:lnTo>
                  <a:lnTo>
                    <a:pt x="87452" y="4737"/>
                  </a:lnTo>
                  <a:lnTo>
                    <a:pt x="86791" y="6083"/>
                  </a:lnTo>
                  <a:lnTo>
                    <a:pt x="85686" y="7061"/>
                  </a:lnTo>
                  <a:lnTo>
                    <a:pt x="21657" y="44411"/>
                  </a:lnTo>
                  <a:lnTo>
                    <a:pt x="7556" y="44411"/>
                  </a:lnTo>
                  <a:lnTo>
                    <a:pt x="7556" y="52031"/>
                  </a:lnTo>
                  <a:lnTo>
                    <a:pt x="21657" y="52031"/>
                  </a:lnTo>
                  <a:lnTo>
                    <a:pt x="85686" y="89382"/>
                  </a:lnTo>
                  <a:lnTo>
                    <a:pt x="86791" y="90360"/>
                  </a:lnTo>
                  <a:lnTo>
                    <a:pt x="87452" y="91706"/>
                  </a:lnTo>
                  <a:lnTo>
                    <a:pt x="87541" y="93179"/>
                  </a:lnTo>
                  <a:lnTo>
                    <a:pt x="87058" y="94589"/>
                  </a:lnTo>
                  <a:lnTo>
                    <a:pt x="86067" y="95707"/>
                  </a:lnTo>
                  <a:lnTo>
                    <a:pt x="84734" y="96354"/>
                  </a:lnTo>
                  <a:lnTo>
                    <a:pt x="83248" y="96443"/>
                  </a:lnTo>
                  <a:close/>
                </a:path>
                <a:path w="752475" h="96519">
                  <a:moveTo>
                    <a:pt x="21657" y="52031"/>
                  </a:moveTo>
                  <a:lnTo>
                    <a:pt x="7556" y="52031"/>
                  </a:lnTo>
                  <a:lnTo>
                    <a:pt x="7556" y="44411"/>
                  </a:lnTo>
                  <a:lnTo>
                    <a:pt x="21657" y="44411"/>
                  </a:lnTo>
                  <a:lnTo>
                    <a:pt x="20764" y="44932"/>
                  </a:lnTo>
                  <a:lnTo>
                    <a:pt x="9486" y="44932"/>
                  </a:lnTo>
                  <a:lnTo>
                    <a:pt x="9486" y="51511"/>
                  </a:lnTo>
                  <a:lnTo>
                    <a:pt x="20764" y="51511"/>
                  </a:lnTo>
                  <a:lnTo>
                    <a:pt x="21657" y="52031"/>
                  </a:lnTo>
                  <a:close/>
                </a:path>
                <a:path w="752475" h="96519">
                  <a:moveTo>
                    <a:pt x="752475" y="52031"/>
                  </a:moveTo>
                  <a:lnTo>
                    <a:pt x="21657" y="52031"/>
                  </a:lnTo>
                  <a:lnTo>
                    <a:pt x="15125" y="48221"/>
                  </a:lnTo>
                  <a:lnTo>
                    <a:pt x="21657" y="44411"/>
                  </a:lnTo>
                  <a:lnTo>
                    <a:pt x="752475" y="44411"/>
                  </a:lnTo>
                  <a:lnTo>
                    <a:pt x="752475" y="52031"/>
                  </a:lnTo>
                  <a:close/>
                </a:path>
                <a:path w="752475" h="96519">
                  <a:moveTo>
                    <a:pt x="9486" y="51511"/>
                  </a:moveTo>
                  <a:lnTo>
                    <a:pt x="9486" y="44932"/>
                  </a:lnTo>
                  <a:lnTo>
                    <a:pt x="15125" y="48221"/>
                  </a:lnTo>
                  <a:lnTo>
                    <a:pt x="9486" y="51511"/>
                  </a:lnTo>
                  <a:close/>
                </a:path>
                <a:path w="752475" h="96519">
                  <a:moveTo>
                    <a:pt x="15125" y="48221"/>
                  </a:moveTo>
                  <a:lnTo>
                    <a:pt x="9486" y="44932"/>
                  </a:lnTo>
                  <a:lnTo>
                    <a:pt x="20764" y="44932"/>
                  </a:lnTo>
                  <a:lnTo>
                    <a:pt x="15125" y="48221"/>
                  </a:lnTo>
                  <a:close/>
                </a:path>
                <a:path w="752475" h="96519">
                  <a:moveTo>
                    <a:pt x="20764" y="51511"/>
                  </a:moveTo>
                  <a:lnTo>
                    <a:pt x="9486" y="51511"/>
                  </a:lnTo>
                  <a:lnTo>
                    <a:pt x="15125" y="48221"/>
                  </a:lnTo>
                  <a:lnTo>
                    <a:pt x="20764" y="51511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574857" y="3621722"/>
              <a:ext cx="1821814" cy="395605"/>
            </a:xfrm>
            <a:custGeom>
              <a:avLst/>
              <a:gdLst/>
              <a:ahLst/>
              <a:cxnLst/>
              <a:rect l="l" t="t" r="r" b="b"/>
              <a:pathLst>
                <a:path w="1821814" h="395604">
                  <a:moveTo>
                    <a:pt x="1821814" y="395604"/>
                  </a:moveTo>
                  <a:lnTo>
                    <a:pt x="0" y="395604"/>
                  </a:lnTo>
                  <a:lnTo>
                    <a:pt x="0" y="0"/>
                  </a:lnTo>
                  <a:lnTo>
                    <a:pt x="1821814" y="0"/>
                  </a:lnTo>
                  <a:lnTo>
                    <a:pt x="1821814" y="4762"/>
                  </a:lnTo>
                  <a:lnTo>
                    <a:pt x="9525" y="4762"/>
                  </a:lnTo>
                  <a:lnTo>
                    <a:pt x="4762" y="9524"/>
                  </a:lnTo>
                  <a:lnTo>
                    <a:pt x="9525" y="9524"/>
                  </a:lnTo>
                  <a:lnTo>
                    <a:pt x="9525" y="386079"/>
                  </a:lnTo>
                  <a:lnTo>
                    <a:pt x="4762" y="386079"/>
                  </a:lnTo>
                  <a:lnTo>
                    <a:pt x="9525" y="390842"/>
                  </a:lnTo>
                  <a:lnTo>
                    <a:pt x="1821814" y="390842"/>
                  </a:lnTo>
                  <a:lnTo>
                    <a:pt x="1821814" y="395604"/>
                  </a:lnTo>
                  <a:close/>
                </a:path>
                <a:path w="1821814" h="395604">
                  <a:moveTo>
                    <a:pt x="9525" y="9524"/>
                  </a:moveTo>
                  <a:lnTo>
                    <a:pt x="4762" y="9524"/>
                  </a:lnTo>
                  <a:lnTo>
                    <a:pt x="9525" y="4762"/>
                  </a:lnTo>
                  <a:lnTo>
                    <a:pt x="9525" y="9524"/>
                  </a:lnTo>
                  <a:close/>
                </a:path>
                <a:path w="1821814" h="395604">
                  <a:moveTo>
                    <a:pt x="1812289" y="9524"/>
                  </a:moveTo>
                  <a:lnTo>
                    <a:pt x="9525" y="9524"/>
                  </a:lnTo>
                  <a:lnTo>
                    <a:pt x="9525" y="4762"/>
                  </a:lnTo>
                  <a:lnTo>
                    <a:pt x="1812289" y="4762"/>
                  </a:lnTo>
                  <a:lnTo>
                    <a:pt x="1812289" y="9524"/>
                  </a:lnTo>
                  <a:close/>
                </a:path>
                <a:path w="1821814" h="395604">
                  <a:moveTo>
                    <a:pt x="1812289" y="390842"/>
                  </a:moveTo>
                  <a:lnTo>
                    <a:pt x="1812289" y="4762"/>
                  </a:lnTo>
                  <a:lnTo>
                    <a:pt x="1817052" y="9524"/>
                  </a:lnTo>
                  <a:lnTo>
                    <a:pt x="1821814" y="9524"/>
                  </a:lnTo>
                  <a:lnTo>
                    <a:pt x="1821814" y="386079"/>
                  </a:lnTo>
                  <a:lnTo>
                    <a:pt x="1817052" y="386079"/>
                  </a:lnTo>
                  <a:lnTo>
                    <a:pt x="1812289" y="390842"/>
                  </a:lnTo>
                  <a:close/>
                </a:path>
                <a:path w="1821814" h="395604">
                  <a:moveTo>
                    <a:pt x="1821814" y="9524"/>
                  </a:moveTo>
                  <a:lnTo>
                    <a:pt x="1817052" y="9524"/>
                  </a:lnTo>
                  <a:lnTo>
                    <a:pt x="1812289" y="4762"/>
                  </a:lnTo>
                  <a:lnTo>
                    <a:pt x="1821814" y="4762"/>
                  </a:lnTo>
                  <a:lnTo>
                    <a:pt x="1821814" y="9524"/>
                  </a:lnTo>
                  <a:close/>
                </a:path>
                <a:path w="1821814" h="395604">
                  <a:moveTo>
                    <a:pt x="9525" y="390842"/>
                  </a:moveTo>
                  <a:lnTo>
                    <a:pt x="4762" y="386079"/>
                  </a:lnTo>
                  <a:lnTo>
                    <a:pt x="9525" y="386079"/>
                  </a:lnTo>
                  <a:lnTo>
                    <a:pt x="9525" y="390842"/>
                  </a:lnTo>
                  <a:close/>
                </a:path>
                <a:path w="1821814" h="395604">
                  <a:moveTo>
                    <a:pt x="1812289" y="390842"/>
                  </a:moveTo>
                  <a:lnTo>
                    <a:pt x="9525" y="390842"/>
                  </a:lnTo>
                  <a:lnTo>
                    <a:pt x="9525" y="386079"/>
                  </a:lnTo>
                  <a:lnTo>
                    <a:pt x="1812289" y="386079"/>
                  </a:lnTo>
                  <a:lnTo>
                    <a:pt x="1812289" y="390842"/>
                  </a:lnTo>
                  <a:close/>
                </a:path>
                <a:path w="1821814" h="395604">
                  <a:moveTo>
                    <a:pt x="1821814" y="390842"/>
                  </a:moveTo>
                  <a:lnTo>
                    <a:pt x="1812289" y="390842"/>
                  </a:lnTo>
                  <a:lnTo>
                    <a:pt x="1817052" y="386079"/>
                  </a:lnTo>
                  <a:lnTo>
                    <a:pt x="1821814" y="386079"/>
                  </a:lnTo>
                  <a:lnTo>
                    <a:pt x="1821814" y="39084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5056123" y="3678935"/>
            <a:ext cx="859155" cy="1847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50" spc="-5">
                <a:latin typeface="Times New Roman"/>
                <a:cs typeface="Times New Roman"/>
              </a:rPr>
              <a:t>Syphilis (n =</a:t>
            </a:r>
            <a:r>
              <a:rPr dirty="0" sz="1050" spc="-5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6)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766172" y="3770858"/>
            <a:ext cx="815975" cy="96520"/>
          </a:xfrm>
          <a:custGeom>
            <a:avLst/>
            <a:gdLst/>
            <a:ahLst/>
            <a:cxnLst/>
            <a:rect l="l" t="t" r="r" b="b"/>
            <a:pathLst>
              <a:path w="815975" h="96520">
                <a:moveTo>
                  <a:pt x="732218" y="96456"/>
                </a:moveTo>
                <a:lnTo>
                  <a:pt x="730732" y="96367"/>
                </a:lnTo>
                <a:lnTo>
                  <a:pt x="729399" y="95719"/>
                </a:lnTo>
                <a:lnTo>
                  <a:pt x="728408" y="94602"/>
                </a:lnTo>
                <a:lnTo>
                  <a:pt x="727925" y="93205"/>
                </a:lnTo>
                <a:lnTo>
                  <a:pt x="728002" y="91719"/>
                </a:lnTo>
                <a:lnTo>
                  <a:pt x="728662" y="90373"/>
                </a:lnTo>
                <a:lnTo>
                  <a:pt x="729767" y="89395"/>
                </a:lnTo>
                <a:lnTo>
                  <a:pt x="793725" y="51887"/>
                </a:lnTo>
                <a:lnTo>
                  <a:pt x="807796" y="51854"/>
                </a:lnTo>
                <a:lnTo>
                  <a:pt x="807783" y="44234"/>
                </a:lnTo>
                <a:lnTo>
                  <a:pt x="793621" y="44234"/>
                </a:lnTo>
                <a:lnTo>
                  <a:pt x="729576" y="7073"/>
                </a:lnTo>
                <a:lnTo>
                  <a:pt x="728459" y="6096"/>
                </a:lnTo>
                <a:lnTo>
                  <a:pt x="727798" y="4749"/>
                </a:lnTo>
                <a:lnTo>
                  <a:pt x="727710" y="3276"/>
                </a:lnTo>
                <a:lnTo>
                  <a:pt x="728192" y="1866"/>
                </a:lnTo>
                <a:lnTo>
                  <a:pt x="729170" y="749"/>
                </a:lnTo>
                <a:lnTo>
                  <a:pt x="730504" y="88"/>
                </a:lnTo>
                <a:lnTo>
                  <a:pt x="731989" y="0"/>
                </a:lnTo>
                <a:lnTo>
                  <a:pt x="733399" y="482"/>
                </a:lnTo>
                <a:lnTo>
                  <a:pt x="808807" y="44234"/>
                </a:lnTo>
                <a:lnTo>
                  <a:pt x="807783" y="44234"/>
                </a:lnTo>
                <a:lnTo>
                  <a:pt x="808864" y="44267"/>
                </a:lnTo>
                <a:lnTo>
                  <a:pt x="815352" y="48031"/>
                </a:lnTo>
                <a:lnTo>
                  <a:pt x="733628" y="95961"/>
                </a:lnTo>
                <a:lnTo>
                  <a:pt x="732218" y="96456"/>
                </a:lnTo>
                <a:close/>
              </a:path>
              <a:path w="815975" h="96520">
                <a:moveTo>
                  <a:pt x="800233" y="48070"/>
                </a:moveTo>
                <a:lnTo>
                  <a:pt x="793678" y="44267"/>
                </a:lnTo>
                <a:lnTo>
                  <a:pt x="807783" y="44234"/>
                </a:lnTo>
                <a:lnTo>
                  <a:pt x="807784" y="44767"/>
                </a:lnTo>
                <a:lnTo>
                  <a:pt x="805865" y="44767"/>
                </a:lnTo>
                <a:lnTo>
                  <a:pt x="800233" y="48070"/>
                </a:lnTo>
                <a:close/>
              </a:path>
              <a:path w="815975" h="96520">
                <a:moveTo>
                  <a:pt x="25" y="53746"/>
                </a:moveTo>
                <a:lnTo>
                  <a:pt x="0" y="46126"/>
                </a:lnTo>
                <a:lnTo>
                  <a:pt x="793678" y="44267"/>
                </a:lnTo>
                <a:lnTo>
                  <a:pt x="800233" y="48070"/>
                </a:lnTo>
                <a:lnTo>
                  <a:pt x="793725" y="51887"/>
                </a:lnTo>
                <a:lnTo>
                  <a:pt x="25" y="53746"/>
                </a:lnTo>
                <a:close/>
              </a:path>
              <a:path w="815975" h="96520">
                <a:moveTo>
                  <a:pt x="805878" y="51346"/>
                </a:moveTo>
                <a:lnTo>
                  <a:pt x="800233" y="48070"/>
                </a:lnTo>
                <a:lnTo>
                  <a:pt x="805865" y="44767"/>
                </a:lnTo>
                <a:lnTo>
                  <a:pt x="805878" y="51346"/>
                </a:lnTo>
                <a:close/>
              </a:path>
              <a:path w="815975" h="96520">
                <a:moveTo>
                  <a:pt x="807795" y="51346"/>
                </a:moveTo>
                <a:lnTo>
                  <a:pt x="805878" y="51346"/>
                </a:lnTo>
                <a:lnTo>
                  <a:pt x="805865" y="44767"/>
                </a:lnTo>
                <a:lnTo>
                  <a:pt x="807784" y="44767"/>
                </a:lnTo>
                <a:lnTo>
                  <a:pt x="807795" y="51346"/>
                </a:lnTo>
                <a:close/>
              </a:path>
              <a:path w="815975" h="96520">
                <a:moveTo>
                  <a:pt x="793725" y="51887"/>
                </a:moveTo>
                <a:lnTo>
                  <a:pt x="800233" y="48070"/>
                </a:lnTo>
                <a:lnTo>
                  <a:pt x="805878" y="51346"/>
                </a:lnTo>
                <a:lnTo>
                  <a:pt x="807795" y="51346"/>
                </a:lnTo>
                <a:lnTo>
                  <a:pt x="807796" y="51854"/>
                </a:lnTo>
                <a:lnTo>
                  <a:pt x="793725" y="51887"/>
                </a:lnTo>
                <a:close/>
              </a:path>
            </a:pathLst>
          </a:custGeom>
          <a:solidFill>
            <a:srgbClr val="5B9BD4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xiaosong</dc:creator>
  <dcterms:created xsi:type="dcterms:W3CDTF">2025-02-20T00:17:41Z</dcterms:created>
  <dcterms:modified xsi:type="dcterms:W3CDTF">2025-02-20T00:17:41Z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2025-02-20T00:00:00Z</vt:filetime>
  </property>
  <property fmtid="{D5CDD505-2E9C-101B-9397-08002B2CF9AE}" pid="3" name="Creator">
    <vt:lpwstr>WPS 文字</vt:lpwstr>
  </property>
  <property fmtid="{D5CDD505-2E9C-101B-9397-08002B2CF9AE}" pid="4" name="LastSaved">
    <vt:filetime>2025-02-20T00:00:00Z</vt:filetime>
  </property>
</Properties>
</file>