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271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64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499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418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9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56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7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312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339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00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5930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5905F-46EA-4495-A5F3-F8DE03389F6C}" type="datetimeFigureOut">
              <a:rPr lang="zh-CN" altLang="en-US" smtClean="0"/>
              <a:t>2026/5/13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9F45B-7D8A-4874-BF26-B9670C0B90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79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BEA1318-6B50-5E7C-DECF-C3939D2B70BC}"/>
              </a:ext>
            </a:extLst>
          </p:cNvPr>
          <p:cNvSpPr txBox="1"/>
          <p:nvPr/>
        </p:nvSpPr>
        <p:spPr>
          <a:xfrm>
            <a:off x="486668" y="7716220"/>
            <a:ext cx="588466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kern="1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 6</a:t>
            </a:r>
            <a:r>
              <a:rPr lang="en-US" altLang="zh-CN" sz="1100" b="1" kern="100" dirty="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ClinVar</a:t>
            </a:r>
            <a:r>
              <a:rPr lang="en-US" altLang="zh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contextualization of </a:t>
            </a:r>
            <a:r>
              <a:rPr lang="en-US" altLang="zh-CN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NF1</a:t>
            </a:r>
            <a:r>
              <a:rPr lang="en-US" altLang="zh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variant distribution.</a:t>
            </a:r>
            <a:endParaRPr lang="en-US" altLang="zh-CN" sz="1100" b="1" kern="100" dirty="0"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NF1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variants from the present cohort and </a:t>
            </a:r>
            <a:r>
              <a:rPr lang="en-US" altLang="zh-C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ClinVar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summarized across 16 non-overlapping 500-bp windows according to </a:t>
            </a:r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NF1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cDNA coordinates based on NM_000267.4. Variant counts in each window were normalized as proportions within each dataset. </a:t>
            </a:r>
            <a:r>
              <a:rPr lang="en-US" altLang="zh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Comparison of nucleotide-level </a:t>
            </a:r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NF1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variants in the present cohort with </a:t>
            </a:r>
            <a:r>
              <a:rPr lang="en-US" altLang="zh-C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ClinVar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pathogenic/likely pathogenic (P/LP) </a:t>
            </a:r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NF1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variants. No window-level difference remained significant after Benjamini–Hochberg false-discovery rate (FDR) correction. </a:t>
            </a:r>
            <a:r>
              <a:rPr lang="en-US" altLang="zh-CN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Comparison of </a:t>
            </a:r>
            <a:r>
              <a:rPr lang="en-US" altLang="zh-C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ClinVar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P/LP variants with </a:t>
            </a:r>
            <a:r>
              <a:rPr lang="en-US" altLang="zh-C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ClinVar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benign/likely benign (B/LB) variants. Significant differences were observed in the windows centered at cDNA positions 6251 and 7751 after FDR correction. P/LP, pathogenic/likely pathogenic; B/LB, benign/likely benign; FDR, false-discovery rate.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36EF4C4-430E-2431-036C-C9BB435A3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18" y="1363137"/>
            <a:ext cx="5511163" cy="622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32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</TotalTime>
  <Words>153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净水 纯</dc:creator>
  <cp:lastModifiedBy>净水 纯</cp:lastModifiedBy>
  <cp:revision>4</cp:revision>
  <dcterms:created xsi:type="dcterms:W3CDTF">2026-05-12T17:08:37Z</dcterms:created>
  <dcterms:modified xsi:type="dcterms:W3CDTF">2026-05-13T03:47:01Z</dcterms:modified>
</cp:coreProperties>
</file>