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50" d="100"/>
          <a:sy n="150" d="100"/>
        </p:scale>
        <p:origin x="-294" y="1236"/>
      </p:cViewPr>
      <p:guideLst>
        <p:guide orient="horz" pos="2880"/>
        <p:guide pos="2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22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25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56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3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31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36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1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8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49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82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05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50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417" y="5864038"/>
            <a:ext cx="2229109" cy="160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947" y="5949637"/>
            <a:ext cx="2123942" cy="150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390" y="1108002"/>
            <a:ext cx="2104930" cy="16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00" y="923449"/>
            <a:ext cx="2160239" cy="190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9" y="1120618"/>
            <a:ext cx="207270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" y="2825855"/>
            <a:ext cx="2153334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647" y="2806718"/>
            <a:ext cx="2113233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00" y="2770713"/>
            <a:ext cx="2260189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424" y="4355436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417" y="4314270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43" y="4453965"/>
            <a:ext cx="2014661" cy="138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43" y="5933009"/>
            <a:ext cx="2073132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7" y="7466676"/>
            <a:ext cx="2139106" cy="149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352" y="7502537"/>
            <a:ext cx="2139106" cy="149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804" y="7502537"/>
            <a:ext cx="2094363" cy="14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6"/>
          <p:cNvSpPr txBox="1"/>
          <p:nvPr/>
        </p:nvSpPr>
        <p:spPr>
          <a:xfrm>
            <a:off x="444965" y="697931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45" name="TextBox 7"/>
          <p:cNvSpPr txBox="1"/>
          <p:nvPr/>
        </p:nvSpPr>
        <p:spPr>
          <a:xfrm>
            <a:off x="2497193" y="711975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3" name="Rectangle 9"/>
          <p:cNvSpPr/>
          <p:nvPr/>
        </p:nvSpPr>
        <p:spPr>
          <a:xfrm>
            <a:off x="4351424" y="4336180"/>
            <a:ext cx="2205279" cy="15231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10"/>
          <p:cNvSpPr/>
          <p:nvPr/>
        </p:nvSpPr>
        <p:spPr>
          <a:xfrm>
            <a:off x="4242572" y="5905749"/>
            <a:ext cx="2343404" cy="15231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11"/>
          <p:cNvSpPr txBox="1"/>
          <p:nvPr/>
        </p:nvSpPr>
        <p:spPr>
          <a:xfrm>
            <a:off x="229781" y="28883"/>
            <a:ext cx="6592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Individual correlation graphs for a</a:t>
            </a:r>
            <a:r>
              <a:rPr lang="en-GB" sz="1400" dirty="0" smtClean="0">
                <a:latin typeface="Symbol" panose="05050102010706020507" pitchFamily="18" charset="2"/>
              </a:rPr>
              <a:t>b</a:t>
            </a:r>
            <a:r>
              <a:rPr lang="en-GB" sz="1400" dirty="0" smtClean="0"/>
              <a:t>42 marker in each condition. R</a:t>
            </a:r>
            <a:r>
              <a:rPr lang="en-GB" sz="1400" baseline="30000" dirty="0" smtClean="0"/>
              <a:t>2</a:t>
            </a:r>
            <a:r>
              <a:rPr lang="en-GB" sz="1400" dirty="0" smtClean="0"/>
              <a:t> and p values are given in supplementary table 3. Red boxed graphs have p&lt;0.01 yellow squared p value 0.05-0.01</a:t>
            </a:r>
            <a:endParaRPr lang="en-GB" sz="1400" dirty="0"/>
          </a:p>
        </p:txBody>
      </p:sp>
      <p:sp>
        <p:nvSpPr>
          <p:cNvPr id="4" name="TextBox 44"/>
          <p:cNvSpPr txBox="1"/>
          <p:nvPr/>
        </p:nvSpPr>
        <p:spPr>
          <a:xfrm>
            <a:off x="4759966" y="83296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30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8" y="410694"/>
            <a:ext cx="22021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48" y="384240"/>
            <a:ext cx="2279216" cy="156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61" y="336858"/>
            <a:ext cx="2304256" cy="161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823" y="1892143"/>
            <a:ext cx="219809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546" y="1851889"/>
            <a:ext cx="2320763" cy="162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" y="1942293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15" y="3509687"/>
            <a:ext cx="2165194" cy="15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59" y="3513246"/>
            <a:ext cx="2111963" cy="152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064" y="3425638"/>
            <a:ext cx="2336098" cy="168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315" y="5048000"/>
            <a:ext cx="2192293" cy="1579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801" y="6681995"/>
            <a:ext cx="2115051" cy="1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12"/>
          <p:cNvSpPr/>
          <p:nvPr/>
        </p:nvSpPr>
        <p:spPr>
          <a:xfrm>
            <a:off x="4328639" y="1907343"/>
            <a:ext cx="2340721" cy="1523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13"/>
          <p:cNvSpPr/>
          <p:nvPr/>
        </p:nvSpPr>
        <p:spPr>
          <a:xfrm>
            <a:off x="4328639" y="3476319"/>
            <a:ext cx="2205279" cy="154890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14"/>
          <p:cNvSpPr/>
          <p:nvPr/>
        </p:nvSpPr>
        <p:spPr>
          <a:xfrm>
            <a:off x="4436822" y="5076056"/>
            <a:ext cx="2097096" cy="1523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15"/>
          <p:cNvSpPr/>
          <p:nvPr/>
        </p:nvSpPr>
        <p:spPr>
          <a:xfrm>
            <a:off x="193134" y="6704048"/>
            <a:ext cx="2048043" cy="152708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24"/>
          <p:cNvSpPr txBox="1"/>
          <p:nvPr/>
        </p:nvSpPr>
        <p:spPr>
          <a:xfrm>
            <a:off x="692696" y="10144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1" name="TextBox 25"/>
          <p:cNvSpPr txBox="1"/>
          <p:nvPr/>
        </p:nvSpPr>
        <p:spPr>
          <a:xfrm>
            <a:off x="2770772" y="6281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12" name="TextBox 26"/>
          <p:cNvSpPr txBox="1"/>
          <p:nvPr/>
        </p:nvSpPr>
        <p:spPr>
          <a:xfrm>
            <a:off x="5151713" y="13503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" y="5150792"/>
            <a:ext cx="2069817" cy="144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620" y="5072714"/>
            <a:ext cx="2158019" cy="155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20" y="6825930"/>
            <a:ext cx="1875854" cy="1325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18" y="6698312"/>
            <a:ext cx="2056461" cy="145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23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10" y="3497842"/>
            <a:ext cx="2113360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" y="6694435"/>
            <a:ext cx="2259663" cy="158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372404"/>
            <a:ext cx="2278882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746" y="539552"/>
            <a:ext cx="1845194" cy="1291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421322"/>
            <a:ext cx="2139106" cy="149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986287"/>
            <a:ext cx="2004810" cy="140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706" y="1890367"/>
            <a:ext cx="2213274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97" y="1986287"/>
            <a:ext cx="2013447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796" y="3397071"/>
            <a:ext cx="2315555" cy="1636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450" y="3473118"/>
            <a:ext cx="2190439" cy="154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10" y="5047898"/>
            <a:ext cx="2113360" cy="147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864" y="5075539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321" y="4932039"/>
            <a:ext cx="2374030" cy="171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736" y="6804248"/>
            <a:ext cx="1915441" cy="135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524" y="6747653"/>
            <a:ext cx="2082286" cy="15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6712" y="0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2888940" y="14044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5093711" y="-28846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  <p:sp>
        <p:nvSpPr>
          <p:cNvPr id="30" name="Rectangle 9"/>
          <p:cNvSpPr/>
          <p:nvPr/>
        </p:nvSpPr>
        <p:spPr>
          <a:xfrm>
            <a:off x="4291486" y="3387995"/>
            <a:ext cx="2305865" cy="163295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11"/>
          <p:cNvSpPr/>
          <p:nvPr/>
        </p:nvSpPr>
        <p:spPr>
          <a:xfrm>
            <a:off x="4312810" y="6664525"/>
            <a:ext cx="2205279" cy="16329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57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0" y="361424"/>
            <a:ext cx="2162910" cy="1485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21" y="180965"/>
            <a:ext cx="2637558" cy="181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96" y="370466"/>
            <a:ext cx="2218098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054" y="1898641"/>
            <a:ext cx="2196579" cy="153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65" y="1765335"/>
            <a:ext cx="2278882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68" y="1817872"/>
            <a:ext cx="2278882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35" y="3353847"/>
            <a:ext cx="2190512" cy="153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102" y="3353847"/>
            <a:ext cx="2226952" cy="155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920" y="3412987"/>
            <a:ext cx="2272895" cy="159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307" y="4919216"/>
            <a:ext cx="2532693" cy="173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73" y="5105646"/>
            <a:ext cx="2113233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70" y="6804248"/>
            <a:ext cx="1920416" cy="134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85" y="6556745"/>
            <a:ext cx="2421365" cy="169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738" y="6613022"/>
            <a:ext cx="2260561" cy="158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836712" y="0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2888940" y="14044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5093711" y="-28846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  <p:sp>
        <p:nvSpPr>
          <p:cNvPr id="29" name="Rectangle 1"/>
          <p:cNvSpPr/>
          <p:nvPr/>
        </p:nvSpPr>
        <p:spPr>
          <a:xfrm>
            <a:off x="4419491" y="6657540"/>
            <a:ext cx="2205279" cy="16329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965" y="5056106"/>
            <a:ext cx="2257526" cy="155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41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106" y="290926"/>
            <a:ext cx="2408837" cy="170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82" y="290926"/>
            <a:ext cx="2359258" cy="166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466773"/>
            <a:ext cx="2053548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1925446"/>
            <a:ext cx="2232248" cy="157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00" y="1907705"/>
            <a:ext cx="2257354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106" y="1958049"/>
            <a:ext cx="2139969" cy="15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783" y="3459536"/>
            <a:ext cx="2213274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940" y="3587692"/>
            <a:ext cx="2003888" cy="144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0" y="3587692"/>
            <a:ext cx="2013447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5" y="5054651"/>
            <a:ext cx="2322963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895" y="5031902"/>
            <a:ext cx="2237124" cy="153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319" y="4985021"/>
            <a:ext cx="2373666" cy="162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75" y="6721774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208" y="6649766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05" y="6721774"/>
            <a:ext cx="2073132" cy="145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36712" y="0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2888940" y="14044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5093711" y="-28846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  <p:sp>
        <p:nvSpPr>
          <p:cNvPr id="30" name="Rectangle 1"/>
          <p:cNvSpPr/>
          <p:nvPr/>
        </p:nvSpPr>
        <p:spPr>
          <a:xfrm>
            <a:off x="4328639" y="3476319"/>
            <a:ext cx="2205279" cy="163295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10"/>
          <p:cNvSpPr/>
          <p:nvPr/>
        </p:nvSpPr>
        <p:spPr>
          <a:xfrm>
            <a:off x="4397547" y="1993083"/>
            <a:ext cx="2205279" cy="1449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42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5" y="410694"/>
            <a:ext cx="2176007" cy="152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073" y="389374"/>
            <a:ext cx="2221263" cy="155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05" y="2108078"/>
            <a:ext cx="2322963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04" y="2068177"/>
            <a:ext cx="2322963" cy="159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36712" y="0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888940" y="14044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5093711" y="-28846"/>
            <a:ext cx="1080120" cy="37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441368"/>
            <a:ext cx="2099217" cy="146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964" y="2108078"/>
            <a:ext cx="2285148" cy="156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1"/>
          <p:cNvSpPr/>
          <p:nvPr/>
        </p:nvSpPr>
        <p:spPr>
          <a:xfrm>
            <a:off x="4365104" y="2088530"/>
            <a:ext cx="2120104" cy="15544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78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49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Heywood</dc:creator>
  <cp:lastModifiedBy>Wendy Heywood</cp:lastModifiedBy>
  <cp:revision>41</cp:revision>
  <dcterms:created xsi:type="dcterms:W3CDTF">2015-11-03T13:39:46Z</dcterms:created>
  <dcterms:modified xsi:type="dcterms:W3CDTF">2015-11-12T10:44:36Z</dcterms:modified>
</cp:coreProperties>
</file>