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2" r:id="rId3"/>
    <p:sldId id="263" r:id="rId4"/>
    <p:sldId id="264" r:id="rId5"/>
    <p:sldId id="261" r:id="rId6"/>
    <p:sldId id="265" r:id="rId7"/>
    <p:sldId id="266" r:id="rId8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1374" y="-7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225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25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566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739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313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363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16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804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4491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823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8051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BAACB3-0B1F-4A96-9F55-119A43E42461}" type="datetimeFigureOut">
              <a:rPr lang="en-GB" smtClean="0"/>
              <a:t>12/11/2015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C7425-973E-4688-BD07-04A4E7A94B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500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219398" y="6364838"/>
            <a:ext cx="68019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91379" y="7949014"/>
            <a:ext cx="68019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433" y="1691679"/>
            <a:ext cx="2344573" cy="1579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681" y="1843088"/>
            <a:ext cx="2023899" cy="1363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1" y="1691678"/>
            <a:ext cx="2344574" cy="1579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7" y="3271123"/>
            <a:ext cx="2344574" cy="1579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211" y="3271123"/>
            <a:ext cx="2199018" cy="150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229" y="3271123"/>
            <a:ext cx="2240805" cy="150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666" y="4780663"/>
            <a:ext cx="2263892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774" y="4853814"/>
            <a:ext cx="2263892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9" y="4780663"/>
            <a:ext cx="2307744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4" y="6364839"/>
            <a:ext cx="2331639" cy="163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774" y="6364839"/>
            <a:ext cx="2263892" cy="163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666" y="6364838"/>
            <a:ext cx="2309057" cy="163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66460" y="974323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  <a:r>
              <a:rPr lang="en-GB" dirty="0" smtClean="0"/>
              <a:t>D</a:t>
            </a:r>
            <a:endParaRPr lang="en-GB" dirty="0"/>
          </a:p>
        </p:txBody>
      </p:sp>
      <p:sp>
        <p:nvSpPr>
          <p:cNvPr id="93" name="TextBox 92"/>
          <p:cNvSpPr txBox="1"/>
          <p:nvPr/>
        </p:nvSpPr>
        <p:spPr>
          <a:xfrm>
            <a:off x="404664" y="974323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Control</a:t>
            </a:r>
            <a:endParaRPr lang="en-GB" dirty="0"/>
          </a:p>
        </p:txBody>
      </p:sp>
      <p:sp>
        <p:nvSpPr>
          <p:cNvPr id="94" name="TextBox 93"/>
          <p:cNvSpPr txBox="1"/>
          <p:nvPr/>
        </p:nvSpPr>
        <p:spPr>
          <a:xfrm>
            <a:off x="3284984" y="1002335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LBD</a:t>
            </a:r>
            <a:endParaRPr lang="en-GB" dirty="0"/>
          </a:p>
        </p:txBody>
      </p:sp>
      <p:sp>
        <p:nvSpPr>
          <p:cNvPr id="95" name="Rectangle 94"/>
          <p:cNvSpPr/>
          <p:nvPr/>
        </p:nvSpPr>
        <p:spPr>
          <a:xfrm>
            <a:off x="58700" y="6351636"/>
            <a:ext cx="2316506" cy="164478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Rectangle 95"/>
          <p:cNvSpPr/>
          <p:nvPr/>
        </p:nvSpPr>
        <p:spPr>
          <a:xfrm>
            <a:off x="48860" y="1550241"/>
            <a:ext cx="2316506" cy="164478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Rectangle 96"/>
          <p:cNvSpPr/>
          <p:nvPr/>
        </p:nvSpPr>
        <p:spPr>
          <a:xfrm>
            <a:off x="2409977" y="6358236"/>
            <a:ext cx="2316506" cy="164478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Rectangle 97"/>
          <p:cNvSpPr/>
          <p:nvPr/>
        </p:nvSpPr>
        <p:spPr>
          <a:xfrm>
            <a:off x="4739625" y="6334534"/>
            <a:ext cx="2115409" cy="164478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TextBox 11"/>
          <p:cNvSpPr txBox="1"/>
          <p:nvPr/>
        </p:nvSpPr>
        <p:spPr>
          <a:xfrm>
            <a:off x="229781" y="28883"/>
            <a:ext cx="6592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Individual correlation graphs for total tau in each condition. R</a:t>
            </a:r>
            <a:r>
              <a:rPr lang="en-GB" sz="1400" baseline="30000" dirty="0" smtClean="0"/>
              <a:t>2</a:t>
            </a:r>
            <a:r>
              <a:rPr lang="en-GB" sz="1400" dirty="0" smtClean="0"/>
              <a:t> and p values are given in supplementary table 3. Red boxed graphs have p&lt;0.01 yellow squared p value 0.05-0.01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940428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321" y="1024510"/>
            <a:ext cx="2201950" cy="158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733" y="918466"/>
            <a:ext cx="2502316" cy="1751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1" y="1053432"/>
            <a:ext cx="2267844" cy="1586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191" y="2630551"/>
            <a:ext cx="2335708" cy="1634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410" y="2630551"/>
            <a:ext cx="2267841" cy="1634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411" y="5896166"/>
            <a:ext cx="2267844" cy="160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3" y="5896165"/>
            <a:ext cx="2268954" cy="160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2" y="4264983"/>
            <a:ext cx="2299243" cy="1631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801194" y="6826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  <a:r>
              <a:rPr lang="en-GB" dirty="0" smtClean="0"/>
              <a:t>D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548680" y="6826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Control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3221360" y="6826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LBD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>
          <a:xfrm>
            <a:off x="2318815" y="995589"/>
            <a:ext cx="2307508" cy="164478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868" y="2657295"/>
            <a:ext cx="2219493" cy="159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2318815" y="2668610"/>
            <a:ext cx="2316506" cy="151423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58" y="4218943"/>
            <a:ext cx="2327218" cy="1677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2340638" y="4169241"/>
            <a:ext cx="2259146" cy="164478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3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291" y="4182844"/>
            <a:ext cx="2273023" cy="163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624" y="5814026"/>
            <a:ext cx="2430122" cy="1717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9166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853" y="1907704"/>
            <a:ext cx="2267846" cy="1586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4" y="1907704"/>
            <a:ext cx="2267846" cy="1586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" y="3494647"/>
            <a:ext cx="2320458" cy="162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008" y="3481127"/>
            <a:ext cx="2271796" cy="1637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853" y="3494647"/>
            <a:ext cx="2253036" cy="1623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0804" y="5118407"/>
            <a:ext cx="2263893" cy="1599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9" y="5118406"/>
            <a:ext cx="2219611" cy="1599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7" y="6718078"/>
            <a:ext cx="2267842" cy="1586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6853" y="6718079"/>
            <a:ext cx="2201948" cy="1586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801194" y="6826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  <a:r>
              <a:rPr lang="en-GB" dirty="0" smtClean="0"/>
              <a:t>D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548680" y="6826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Control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3221360" y="6826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LBD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>
          <a:xfrm>
            <a:off x="2502" y="6660232"/>
            <a:ext cx="2316506" cy="16447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643" y="1816733"/>
            <a:ext cx="2378528" cy="1664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910" y="5044156"/>
            <a:ext cx="2355492" cy="1664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10404" y="5118401"/>
            <a:ext cx="2316506" cy="1512908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414" y="6716738"/>
            <a:ext cx="2269758" cy="1588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0148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344" y="1700050"/>
            <a:ext cx="2451919" cy="173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240" y="1763688"/>
            <a:ext cx="2271797" cy="1605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9" y="1763688"/>
            <a:ext cx="2294015" cy="1605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9" y="3368946"/>
            <a:ext cx="2267847" cy="155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444" y="3368945"/>
            <a:ext cx="2267846" cy="155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288" y="3368947"/>
            <a:ext cx="2267847" cy="155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289" y="4925737"/>
            <a:ext cx="2267844" cy="1586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47" y="4925733"/>
            <a:ext cx="2267849" cy="158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0" y="6512678"/>
            <a:ext cx="2263896" cy="1584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801194" y="6826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  <a:r>
              <a:rPr lang="en-GB" dirty="0" smtClean="0"/>
              <a:t>D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548680" y="6826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Control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3221360" y="6826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LBD</a:t>
            </a:r>
            <a:endParaRPr lang="en-GB" dirty="0"/>
          </a:p>
        </p:txBody>
      </p:sp>
      <p:sp>
        <p:nvSpPr>
          <p:cNvPr id="18" name="Rectangle 17"/>
          <p:cNvSpPr/>
          <p:nvPr/>
        </p:nvSpPr>
        <p:spPr>
          <a:xfrm>
            <a:off x="4582459" y="1649135"/>
            <a:ext cx="2158909" cy="164478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003" y="4880599"/>
            <a:ext cx="2357259" cy="1649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28498" y="6452072"/>
            <a:ext cx="2316506" cy="16447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530" y="6484437"/>
            <a:ext cx="2304256" cy="161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240" y="6512680"/>
            <a:ext cx="2263895" cy="1584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9578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038" y="971600"/>
            <a:ext cx="2271406" cy="1589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146" y="971599"/>
            <a:ext cx="2263892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9" y="971600"/>
            <a:ext cx="2257387" cy="1579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" y="2551224"/>
            <a:ext cx="2271796" cy="1559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89" y="4293861"/>
            <a:ext cx="2434209" cy="167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801194" y="6826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  <a:r>
              <a:rPr lang="en-GB" dirty="0" smtClean="0"/>
              <a:t>D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548680" y="6826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Control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3221360" y="6826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LBD</a:t>
            </a:r>
            <a:endParaRPr lang="en-GB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453" y="4226533"/>
            <a:ext cx="2556322" cy="1754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9038" y="4252888"/>
            <a:ext cx="2434209" cy="1670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947" y="2433228"/>
            <a:ext cx="2588544" cy="1776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955" y="2561034"/>
            <a:ext cx="2323327" cy="16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27759" y="1007074"/>
            <a:ext cx="2321533" cy="154870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8958" y="6031694"/>
            <a:ext cx="2440084" cy="1707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405" y="6016744"/>
            <a:ext cx="2425611" cy="1697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2" y="6129344"/>
            <a:ext cx="2160987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4577955" y="5913230"/>
            <a:ext cx="2316506" cy="164478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287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146" y="1105398"/>
            <a:ext cx="2358351" cy="1666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80871"/>
            <a:ext cx="2147610" cy="1517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864" y="2985411"/>
            <a:ext cx="1951405" cy="1378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775" y="3019510"/>
            <a:ext cx="1989574" cy="1378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529" y="4716016"/>
            <a:ext cx="1951405" cy="1378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033" y="4716016"/>
            <a:ext cx="1913236" cy="1378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1" y="4716016"/>
            <a:ext cx="1913236" cy="1378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080" y="6660232"/>
            <a:ext cx="2008659" cy="1378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610" y="6634948"/>
            <a:ext cx="2008659" cy="1378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8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275" y="6634948"/>
            <a:ext cx="2008659" cy="1378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801194" y="6826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  <a:r>
              <a:rPr lang="en-GB" dirty="0" smtClean="0"/>
              <a:t>D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548680" y="6826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Control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3221360" y="6826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LBD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>
          <a:xfrm>
            <a:off x="0" y="2926046"/>
            <a:ext cx="2147610" cy="1519937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219" y="1290065"/>
            <a:ext cx="2097006" cy="1481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080" y="1182521"/>
            <a:ext cx="2140058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399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989" y="1329725"/>
            <a:ext cx="2226806" cy="155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8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6806" y="1259632"/>
            <a:ext cx="2226806" cy="1563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9632"/>
            <a:ext cx="2226806" cy="1628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63766"/>
            <a:ext cx="2226806" cy="155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1194" y="3334364"/>
            <a:ext cx="2226806" cy="155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473" y="5522323"/>
            <a:ext cx="2226806" cy="155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68405"/>
            <a:ext cx="2269940" cy="1612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801194" y="6826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  <a:r>
              <a:rPr lang="en-GB" dirty="0" smtClean="0"/>
              <a:t>D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548680" y="682660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Control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3053519" y="654459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LBD</a:t>
            </a:r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219" y="3329701"/>
            <a:ext cx="2609979" cy="1826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4399253" y="3237366"/>
            <a:ext cx="2316506" cy="164478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823" y="5503454"/>
            <a:ext cx="2297428" cy="1577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4370377" y="5384006"/>
            <a:ext cx="2316506" cy="16447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887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7264</TotalTime>
  <Words>52</Words>
  <Application>Microsoft Office PowerPoint</Application>
  <PresentationFormat>On-screen Show (4:3)</PresentationFormat>
  <Paragraphs>22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Wendy Heywood</dc:creator>
  <cp:lastModifiedBy>Wendy Heywood</cp:lastModifiedBy>
  <cp:revision>44</cp:revision>
  <dcterms:created xsi:type="dcterms:W3CDTF">2015-11-03T13:39:46Z</dcterms:created>
  <dcterms:modified xsi:type="dcterms:W3CDTF">2015-11-12T11:32:18Z</dcterms:modified>
</cp:coreProperties>
</file>