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906000" type="A4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-4764" y="-300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26868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08899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1468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7303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05467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44935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0806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32356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7942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7735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48448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41489-3E9A-45BD-A4FF-641FBA819890}" type="datetimeFigureOut">
              <a:rPr lang="sv-SE" smtClean="0"/>
              <a:t>2016-06-01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37E1DD-FC09-4D2B-8EF2-F333DAB317F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4736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1"/>
          <p:cNvSpPr>
            <a:spLocks/>
          </p:cNvSpPr>
          <p:nvPr/>
        </p:nvSpPr>
        <p:spPr bwMode="auto">
          <a:xfrm>
            <a:off x="2007397" y="2248342"/>
            <a:ext cx="3514206" cy="1270549"/>
          </a:xfrm>
          <a:custGeom>
            <a:avLst/>
            <a:gdLst/>
            <a:ahLst/>
            <a:cxnLst>
              <a:cxn ang="0">
                <a:pos x="29" y="686"/>
              </a:cxn>
              <a:cxn ang="0">
                <a:pos x="57" y="680"/>
              </a:cxn>
              <a:cxn ang="0">
                <a:pos x="90" y="686"/>
              </a:cxn>
              <a:cxn ang="0">
                <a:pos x="119" y="686"/>
              </a:cxn>
              <a:cxn ang="0">
                <a:pos x="152" y="686"/>
              </a:cxn>
              <a:cxn ang="0">
                <a:pos x="180" y="680"/>
              </a:cxn>
              <a:cxn ang="0">
                <a:pos x="209" y="680"/>
              </a:cxn>
              <a:cxn ang="0">
                <a:pos x="242" y="680"/>
              </a:cxn>
              <a:cxn ang="0">
                <a:pos x="270" y="680"/>
              </a:cxn>
              <a:cxn ang="0">
                <a:pos x="304" y="686"/>
              </a:cxn>
              <a:cxn ang="0">
                <a:pos x="332" y="686"/>
              </a:cxn>
              <a:cxn ang="0">
                <a:pos x="365" y="686"/>
              </a:cxn>
              <a:cxn ang="0">
                <a:pos x="394" y="686"/>
              </a:cxn>
              <a:cxn ang="0">
                <a:pos x="422" y="686"/>
              </a:cxn>
              <a:cxn ang="0">
                <a:pos x="455" y="686"/>
              </a:cxn>
              <a:cxn ang="0">
                <a:pos x="484" y="686"/>
              </a:cxn>
              <a:cxn ang="0">
                <a:pos x="517" y="686"/>
              </a:cxn>
              <a:cxn ang="0">
                <a:pos x="545" y="686"/>
              </a:cxn>
              <a:cxn ang="0">
                <a:pos x="578" y="686"/>
              </a:cxn>
              <a:cxn ang="0">
                <a:pos x="607" y="686"/>
              </a:cxn>
              <a:cxn ang="0">
                <a:pos x="635" y="686"/>
              </a:cxn>
              <a:cxn ang="0">
                <a:pos x="668" y="686"/>
              </a:cxn>
              <a:cxn ang="0">
                <a:pos x="697" y="663"/>
              </a:cxn>
              <a:cxn ang="0">
                <a:pos x="730" y="686"/>
              </a:cxn>
              <a:cxn ang="0">
                <a:pos x="758" y="686"/>
              </a:cxn>
              <a:cxn ang="0">
                <a:pos x="791" y="686"/>
              </a:cxn>
              <a:cxn ang="0">
                <a:pos x="820" y="686"/>
              </a:cxn>
              <a:cxn ang="0">
                <a:pos x="848" y="686"/>
              </a:cxn>
              <a:cxn ang="0">
                <a:pos x="881" y="686"/>
              </a:cxn>
              <a:cxn ang="0">
                <a:pos x="910" y="686"/>
              </a:cxn>
              <a:cxn ang="0">
                <a:pos x="943" y="686"/>
              </a:cxn>
              <a:cxn ang="0">
                <a:pos x="971" y="686"/>
              </a:cxn>
              <a:cxn ang="0">
                <a:pos x="1005" y="686"/>
              </a:cxn>
              <a:cxn ang="0">
                <a:pos x="1033" y="686"/>
              </a:cxn>
              <a:cxn ang="0">
                <a:pos x="1061" y="686"/>
              </a:cxn>
              <a:cxn ang="0">
                <a:pos x="1095" y="686"/>
              </a:cxn>
              <a:cxn ang="0">
                <a:pos x="1123" y="686"/>
              </a:cxn>
              <a:cxn ang="0">
                <a:pos x="1156" y="686"/>
              </a:cxn>
              <a:cxn ang="0">
                <a:pos x="1185" y="686"/>
              </a:cxn>
              <a:cxn ang="0">
                <a:pos x="1218" y="686"/>
              </a:cxn>
              <a:cxn ang="0">
                <a:pos x="1246" y="686"/>
              </a:cxn>
              <a:cxn ang="0">
                <a:pos x="1279" y="680"/>
              </a:cxn>
              <a:cxn ang="0">
                <a:pos x="1308" y="686"/>
              </a:cxn>
              <a:cxn ang="0">
                <a:pos x="1341" y="686"/>
              </a:cxn>
              <a:cxn ang="0">
                <a:pos x="1369" y="686"/>
              </a:cxn>
              <a:cxn ang="0">
                <a:pos x="1398" y="686"/>
              </a:cxn>
              <a:cxn ang="0">
                <a:pos x="1431" y="686"/>
              </a:cxn>
              <a:cxn ang="0">
                <a:pos x="1459" y="686"/>
              </a:cxn>
              <a:cxn ang="0">
                <a:pos x="1493" y="686"/>
              </a:cxn>
              <a:cxn ang="0">
                <a:pos x="1521" y="686"/>
              </a:cxn>
              <a:cxn ang="0">
                <a:pos x="1554" y="686"/>
              </a:cxn>
              <a:cxn ang="0">
                <a:pos x="1583" y="686"/>
              </a:cxn>
              <a:cxn ang="0">
                <a:pos x="1616" y="675"/>
              </a:cxn>
              <a:cxn ang="0">
                <a:pos x="1644" y="686"/>
              </a:cxn>
              <a:cxn ang="0">
                <a:pos x="1677" y="686"/>
              </a:cxn>
              <a:cxn ang="0">
                <a:pos x="1706" y="686"/>
              </a:cxn>
              <a:cxn ang="0">
                <a:pos x="1734" y="686"/>
              </a:cxn>
              <a:cxn ang="0">
                <a:pos x="1767" y="686"/>
              </a:cxn>
              <a:cxn ang="0">
                <a:pos x="1796" y="686"/>
              </a:cxn>
              <a:cxn ang="0">
                <a:pos x="1829" y="686"/>
              </a:cxn>
              <a:cxn ang="0">
                <a:pos x="1857" y="686"/>
              </a:cxn>
              <a:cxn ang="0">
                <a:pos x="1890" y="692"/>
              </a:cxn>
            </a:cxnLst>
            <a:rect l="0" t="0" r="r" b="b"/>
            <a:pathLst>
              <a:path w="1914" h="692">
                <a:moveTo>
                  <a:pt x="0" y="686"/>
                </a:moveTo>
                <a:lnTo>
                  <a:pt x="0" y="675"/>
                </a:lnTo>
                <a:lnTo>
                  <a:pt x="5" y="680"/>
                </a:lnTo>
                <a:lnTo>
                  <a:pt x="5" y="686"/>
                </a:lnTo>
                <a:lnTo>
                  <a:pt x="10" y="680"/>
                </a:lnTo>
                <a:lnTo>
                  <a:pt x="10" y="686"/>
                </a:lnTo>
                <a:lnTo>
                  <a:pt x="10" y="686"/>
                </a:lnTo>
                <a:lnTo>
                  <a:pt x="15" y="686"/>
                </a:lnTo>
                <a:lnTo>
                  <a:pt x="15" y="686"/>
                </a:lnTo>
                <a:lnTo>
                  <a:pt x="15" y="686"/>
                </a:lnTo>
                <a:lnTo>
                  <a:pt x="19" y="686"/>
                </a:lnTo>
                <a:lnTo>
                  <a:pt x="19" y="686"/>
                </a:lnTo>
                <a:lnTo>
                  <a:pt x="19" y="686"/>
                </a:lnTo>
                <a:lnTo>
                  <a:pt x="24" y="686"/>
                </a:lnTo>
                <a:lnTo>
                  <a:pt x="24" y="680"/>
                </a:lnTo>
                <a:lnTo>
                  <a:pt x="29" y="680"/>
                </a:lnTo>
                <a:lnTo>
                  <a:pt x="29" y="686"/>
                </a:lnTo>
                <a:lnTo>
                  <a:pt x="29" y="675"/>
                </a:lnTo>
                <a:lnTo>
                  <a:pt x="33" y="657"/>
                </a:lnTo>
                <a:lnTo>
                  <a:pt x="33" y="680"/>
                </a:lnTo>
                <a:lnTo>
                  <a:pt x="38" y="686"/>
                </a:lnTo>
                <a:lnTo>
                  <a:pt x="38" y="686"/>
                </a:lnTo>
                <a:lnTo>
                  <a:pt x="38" y="686"/>
                </a:lnTo>
                <a:lnTo>
                  <a:pt x="43" y="686"/>
                </a:lnTo>
                <a:lnTo>
                  <a:pt x="43" y="686"/>
                </a:lnTo>
                <a:lnTo>
                  <a:pt x="43" y="686"/>
                </a:lnTo>
                <a:lnTo>
                  <a:pt x="48" y="686"/>
                </a:lnTo>
                <a:lnTo>
                  <a:pt x="48" y="686"/>
                </a:lnTo>
                <a:lnTo>
                  <a:pt x="52" y="686"/>
                </a:lnTo>
                <a:lnTo>
                  <a:pt x="52" y="686"/>
                </a:lnTo>
                <a:lnTo>
                  <a:pt x="52" y="680"/>
                </a:lnTo>
                <a:lnTo>
                  <a:pt x="57" y="686"/>
                </a:lnTo>
                <a:lnTo>
                  <a:pt x="57" y="680"/>
                </a:lnTo>
                <a:lnTo>
                  <a:pt x="57" y="680"/>
                </a:lnTo>
                <a:lnTo>
                  <a:pt x="62" y="686"/>
                </a:lnTo>
                <a:lnTo>
                  <a:pt x="62" y="686"/>
                </a:lnTo>
                <a:lnTo>
                  <a:pt x="67" y="686"/>
                </a:lnTo>
                <a:lnTo>
                  <a:pt x="67" y="686"/>
                </a:lnTo>
                <a:lnTo>
                  <a:pt x="67" y="686"/>
                </a:lnTo>
                <a:lnTo>
                  <a:pt x="71" y="686"/>
                </a:lnTo>
                <a:lnTo>
                  <a:pt x="71" y="686"/>
                </a:lnTo>
                <a:lnTo>
                  <a:pt x="71" y="686"/>
                </a:lnTo>
                <a:lnTo>
                  <a:pt x="76" y="686"/>
                </a:lnTo>
                <a:lnTo>
                  <a:pt x="76" y="686"/>
                </a:lnTo>
                <a:lnTo>
                  <a:pt x="81" y="686"/>
                </a:lnTo>
                <a:lnTo>
                  <a:pt x="81" y="686"/>
                </a:lnTo>
                <a:lnTo>
                  <a:pt x="81" y="680"/>
                </a:lnTo>
                <a:lnTo>
                  <a:pt x="86" y="686"/>
                </a:lnTo>
                <a:lnTo>
                  <a:pt x="86" y="680"/>
                </a:lnTo>
                <a:lnTo>
                  <a:pt x="86" y="686"/>
                </a:lnTo>
                <a:lnTo>
                  <a:pt x="90" y="686"/>
                </a:lnTo>
                <a:lnTo>
                  <a:pt x="90" y="686"/>
                </a:lnTo>
                <a:lnTo>
                  <a:pt x="95" y="686"/>
                </a:lnTo>
                <a:lnTo>
                  <a:pt x="95" y="686"/>
                </a:lnTo>
                <a:lnTo>
                  <a:pt x="95" y="686"/>
                </a:lnTo>
                <a:lnTo>
                  <a:pt x="100" y="686"/>
                </a:lnTo>
                <a:lnTo>
                  <a:pt x="100" y="686"/>
                </a:lnTo>
                <a:lnTo>
                  <a:pt x="100" y="686"/>
                </a:lnTo>
                <a:lnTo>
                  <a:pt x="105" y="686"/>
                </a:lnTo>
                <a:lnTo>
                  <a:pt x="105" y="686"/>
                </a:lnTo>
                <a:lnTo>
                  <a:pt x="109" y="686"/>
                </a:lnTo>
                <a:lnTo>
                  <a:pt x="109" y="680"/>
                </a:lnTo>
                <a:lnTo>
                  <a:pt x="109" y="686"/>
                </a:lnTo>
                <a:lnTo>
                  <a:pt x="114" y="686"/>
                </a:lnTo>
                <a:lnTo>
                  <a:pt x="114" y="686"/>
                </a:lnTo>
                <a:lnTo>
                  <a:pt x="114" y="686"/>
                </a:lnTo>
                <a:lnTo>
                  <a:pt x="119" y="686"/>
                </a:lnTo>
                <a:lnTo>
                  <a:pt x="119" y="686"/>
                </a:lnTo>
                <a:lnTo>
                  <a:pt x="124" y="686"/>
                </a:lnTo>
                <a:lnTo>
                  <a:pt x="124" y="686"/>
                </a:lnTo>
                <a:lnTo>
                  <a:pt x="124" y="686"/>
                </a:lnTo>
                <a:lnTo>
                  <a:pt x="128" y="686"/>
                </a:lnTo>
                <a:lnTo>
                  <a:pt x="128" y="686"/>
                </a:lnTo>
                <a:lnTo>
                  <a:pt x="133" y="686"/>
                </a:lnTo>
                <a:lnTo>
                  <a:pt x="133" y="686"/>
                </a:lnTo>
                <a:lnTo>
                  <a:pt x="133" y="686"/>
                </a:lnTo>
                <a:lnTo>
                  <a:pt x="138" y="686"/>
                </a:lnTo>
                <a:lnTo>
                  <a:pt x="138" y="686"/>
                </a:lnTo>
                <a:lnTo>
                  <a:pt x="138" y="686"/>
                </a:lnTo>
                <a:lnTo>
                  <a:pt x="142" y="686"/>
                </a:lnTo>
                <a:lnTo>
                  <a:pt x="142" y="686"/>
                </a:lnTo>
                <a:lnTo>
                  <a:pt x="147" y="686"/>
                </a:lnTo>
                <a:lnTo>
                  <a:pt x="147" y="686"/>
                </a:lnTo>
                <a:lnTo>
                  <a:pt x="147" y="686"/>
                </a:lnTo>
                <a:lnTo>
                  <a:pt x="152" y="686"/>
                </a:lnTo>
                <a:lnTo>
                  <a:pt x="152" y="686"/>
                </a:lnTo>
                <a:lnTo>
                  <a:pt x="152" y="686"/>
                </a:lnTo>
                <a:lnTo>
                  <a:pt x="157" y="686"/>
                </a:lnTo>
                <a:lnTo>
                  <a:pt x="157" y="686"/>
                </a:lnTo>
                <a:lnTo>
                  <a:pt x="161" y="686"/>
                </a:lnTo>
                <a:lnTo>
                  <a:pt x="161" y="686"/>
                </a:lnTo>
                <a:lnTo>
                  <a:pt x="161" y="686"/>
                </a:lnTo>
                <a:lnTo>
                  <a:pt x="166" y="686"/>
                </a:lnTo>
                <a:lnTo>
                  <a:pt x="166" y="686"/>
                </a:lnTo>
                <a:lnTo>
                  <a:pt x="166" y="686"/>
                </a:lnTo>
                <a:lnTo>
                  <a:pt x="171" y="686"/>
                </a:lnTo>
                <a:lnTo>
                  <a:pt x="171" y="686"/>
                </a:lnTo>
                <a:lnTo>
                  <a:pt x="176" y="686"/>
                </a:lnTo>
                <a:lnTo>
                  <a:pt x="176" y="686"/>
                </a:lnTo>
                <a:lnTo>
                  <a:pt x="176" y="686"/>
                </a:lnTo>
                <a:lnTo>
                  <a:pt x="180" y="686"/>
                </a:lnTo>
                <a:lnTo>
                  <a:pt x="180" y="680"/>
                </a:lnTo>
                <a:lnTo>
                  <a:pt x="180" y="686"/>
                </a:lnTo>
                <a:lnTo>
                  <a:pt x="185" y="669"/>
                </a:lnTo>
                <a:lnTo>
                  <a:pt x="185" y="669"/>
                </a:lnTo>
                <a:lnTo>
                  <a:pt x="190" y="686"/>
                </a:lnTo>
                <a:lnTo>
                  <a:pt x="190" y="686"/>
                </a:lnTo>
                <a:lnTo>
                  <a:pt x="190" y="686"/>
                </a:lnTo>
                <a:lnTo>
                  <a:pt x="195" y="686"/>
                </a:lnTo>
                <a:lnTo>
                  <a:pt x="195" y="686"/>
                </a:lnTo>
                <a:lnTo>
                  <a:pt x="199" y="686"/>
                </a:lnTo>
                <a:lnTo>
                  <a:pt x="199" y="686"/>
                </a:lnTo>
                <a:lnTo>
                  <a:pt x="199" y="686"/>
                </a:lnTo>
                <a:lnTo>
                  <a:pt x="204" y="680"/>
                </a:lnTo>
                <a:lnTo>
                  <a:pt x="204" y="686"/>
                </a:lnTo>
                <a:lnTo>
                  <a:pt x="204" y="686"/>
                </a:lnTo>
                <a:lnTo>
                  <a:pt x="209" y="686"/>
                </a:lnTo>
                <a:lnTo>
                  <a:pt x="209" y="686"/>
                </a:lnTo>
                <a:lnTo>
                  <a:pt x="209" y="680"/>
                </a:lnTo>
                <a:lnTo>
                  <a:pt x="214" y="680"/>
                </a:lnTo>
                <a:lnTo>
                  <a:pt x="214" y="686"/>
                </a:lnTo>
                <a:lnTo>
                  <a:pt x="218" y="680"/>
                </a:lnTo>
                <a:lnTo>
                  <a:pt x="218" y="686"/>
                </a:lnTo>
                <a:lnTo>
                  <a:pt x="218" y="680"/>
                </a:lnTo>
                <a:lnTo>
                  <a:pt x="223" y="680"/>
                </a:lnTo>
                <a:lnTo>
                  <a:pt x="223" y="686"/>
                </a:lnTo>
                <a:lnTo>
                  <a:pt x="228" y="680"/>
                </a:lnTo>
                <a:lnTo>
                  <a:pt x="228" y="680"/>
                </a:lnTo>
                <a:lnTo>
                  <a:pt x="228" y="680"/>
                </a:lnTo>
                <a:lnTo>
                  <a:pt x="232" y="680"/>
                </a:lnTo>
                <a:lnTo>
                  <a:pt x="232" y="675"/>
                </a:lnTo>
                <a:lnTo>
                  <a:pt x="232" y="675"/>
                </a:lnTo>
                <a:lnTo>
                  <a:pt x="237" y="680"/>
                </a:lnTo>
                <a:lnTo>
                  <a:pt x="237" y="680"/>
                </a:lnTo>
                <a:lnTo>
                  <a:pt x="242" y="675"/>
                </a:lnTo>
                <a:lnTo>
                  <a:pt x="242" y="680"/>
                </a:lnTo>
                <a:lnTo>
                  <a:pt x="242" y="611"/>
                </a:lnTo>
                <a:lnTo>
                  <a:pt x="247" y="640"/>
                </a:lnTo>
                <a:lnTo>
                  <a:pt x="247" y="675"/>
                </a:lnTo>
                <a:lnTo>
                  <a:pt x="247" y="611"/>
                </a:lnTo>
                <a:lnTo>
                  <a:pt x="251" y="663"/>
                </a:lnTo>
                <a:lnTo>
                  <a:pt x="251" y="680"/>
                </a:lnTo>
                <a:lnTo>
                  <a:pt x="256" y="680"/>
                </a:lnTo>
                <a:lnTo>
                  <a:pt x="256" y="669"/>
                </a:lnTo>
                <a:lnTo>
                  <a:pt x="256" y="680"/>
                </a:lnTo>
                <a:lnTo>
                  <a:pt x="261" y="680"/>
                </a:lnTo>
                <a:lnTo>
                  <a:pt x="261" y="680"/>
                </a:lnTo>
                <a:lnTo>
                  <a:pt x="261" y="680"/>
                </a:lnTo>
                <a:lnTo>
                  <a:pt x="266" y="680"/>
                </a:lnTo>
                <a:lnTo>
                  <a:pt x="266" y="680"/>
                </a:lnTo>
                <a:lnTo>
                  <a:pt x="270" y="680"/>
                </a:lnTo>
                <a:lnTo>
                  <a:pt x="270" y="680"/>
                </a:lnTo>
                <a:lnTo>
                  <a:pt x="270" y="680"/>
                </a:lnTo>
                <a:lnTo>
                  <a:pt x="275" y="680"/>
                </a:lnTo>
                <a:lnTo>
                  <a:pt x="275" y="680"/>
                </a:lnTo>
                <a:lnTo>
                  <a:pt x="275" y="680"/>
                </a:lnTo>
                <a:lnTo>
                  <a:pt x="280" y="680"/>
                </a:lnTo>
                <a:lnTo>
                  <a:pt x="280" y="686"/>
                </a:lnTo>
                <a:lnTo>
                  <a:pt x="285" y="686"/>
                </a:lnTo>
                <a:lnTo>
                  <a:pt x="285" y="680"/>
                </a:lnTo>
                <a:lnTo>
                  <a:pt x="285" y="680"/>
                </a:lnTo>
                <a:lnTo>
                  <a:pt x="289" y="680"/>
                </a:lnTo>
                <a:lnTo>
                  <a:pt x="289" y="680"/>
                </a:lnTo>
                <a:lnTo>
                  <a:pt x="289" y="680"/>
                </a:lnTo>
                <a:lnTo>
                  <a:pt x="294" y="686"/>
                </a:lnTo>
                <a:lnTo>
                  <a:pt x="294" y="686"/>
                </a:lnTo>
                <a:lnTo>
                  <a:pt x="299" y="686"/>
                </a:lnTo>
                <a:lnTo>
                  <a:pt x="299" y="686"/>
                </a:lnTo>
                <a:lnTo>
                  <a:pt x="299" y="686"/>
                </a:lnTo>
                <a:lnTo>
                  <a:pt x="304" y="686"/>
                </a:lnTo>
                <a:lnTo>
                  <a:pt x="304" y="686"/>
                </a:lnTo>
                <a:lnTo>
                  <a:pt x="304" y="686"/>
                </a:lnTo>
                <a:lnTo>
                  <a:pt x="308" y="686"/>
                </a:lnTo>
                <a:lnTo>
                  <a:pt x="308" y="686"/>
                </a:lnTo>
                <a:lnTo>
                  <a:pt x="313" y="686"/>
                </a:lnTo>
                <a:lnTo>
                  <a:pt x="313" y="686"/>
                </a:lnTo>
                <a:lnTo>
                  <a:pt x="313" y="686"/>
                </a:lnTo>
                <a:lnTo>
                  <a:pt x="318" y="686"/>
                </a:lnTo>
                <a:lnTo>
                  <a:pt x="318" y="686"/>
                </a:lnTo>
                <a:lnTo>
                  <a:pt x="322" y="686"/>
                </a:lnTo>
                <a:lnTo>
                  <a:pt x="322" y="686"/>
                </a:lnTo>
                <a:lnTo>
                  <a:pt x="322" y="686"/>
                </a:lnTo>
                <a:lnTo>
                  <a:pt x="327" y="686"/>
                </a:lnTo>
                <a:lnTo>
                  <a:pt x="327" y="686"/>
                </a:lnTo>
                <a:lnTo>
                  <a:pt x="327" y="686"/>
                </a:lnTo>
                <a:lnTo>
                  <a:pt x="332" y="686"/>
                </a:lnTo>
                <a:lnTo>
                  <a:pt x="332" y="686"/>
                </a:lnTo>
                <a:lnTo>
                  <a:pt x="337" y="686"/>
                </a:lnTo>
                <a:lnTo>
                  <a:pt x="337" y="686"/>
                </a:lnTo>
                <a:lnTo>
                  <a:pt x="337" y="686"/>
                </a:lnTo>
                <a:lnTo>
                  <a:pt x="341" y="686"/>
                </a:lnTo>
                <a:lnTo>
                  <a:pt x="341" y="669"/>
                </a:lnTo>
                <a:lnTo>
                  <a:pt x="341" y="680"/>
                </a:lnTo>
                <a:lnTo>
                  <a:pt x="346" y="686"/>
                </a:lnTo>
                <a:lnTo>
                  <a:pt x="346" y="686"/>
                </a:lnTo>
                <a:lnTo>
                  <a:pt x="351" y="686"/>
                </a:lnTo>
                <a:lnTo>
                  <a:pt x="351" y="686"/>
                </a:lnTo>
                <a:lnTo>
                  <a:pt x="351" y="686"/>
                </a:lnTo>
                <a:lnTo>
                  <a:pt x="356" y="686"/>
                </a:lnTo>
                <a:lnTo>
                  <a:pt x="356" y="686"/>
                </a:lnTo>
                <a:lnTo>
                  <a:pt x="356" y="686"/>
                </a:lnTo>
                <a:lnTo>
                  <a:pt x="360" y="686"/>
                </a:lnTo>
                <a:lnTo>
                  <a:pt x="360" y="686"/>
                </a:lnTo>
                <a:lnTo>
                  <a:pt x="365" y="686"/>
                </a:lnTo>
                <a:lnTo>
                  <a:pt x="365" y="686"/>
                </a:lnTo>
                <a:lnTo>
                  <a:pt x="365" y="686"/>
                </a:lnTo>
                <a:lnTo>
                  <a:pt x="370" y="686"/>
                </a:lnTo>
                <a:lnTo>
                  <a:pt x="370" y="686"/>
                </a:lnTo>
                <a:lnTo>
                  <a:pt x="370" y="686"/>
                </a:lnTo>
                <a:lnTo>
                  <a:pt x="375" y="686"/>
                </a:lnTo>
                <a:lnTo>
                  <a:pt x="375" y="686"/>
                </a:lnTo>
                <a:lnTo>
                  <a:pt x="379" y="686"/>
                </a:lnTo>
                <a:lnTo>
                  <a:pt x="379" y="686"/>
                </a:lnTo>
                <a:lnTo>
                  <a:pt x="379" y="686"/>
                </a:lnTo>
                <a:lnTo>
                  <a:pt x="384" y="686"/>
                </a:lnTo>
                <a:lnTo>
                  <a:pt x="384" y="686"/>
                </a:lnTo>
                <a:lnTo>
                  <a:pt x="384" y="686"/>
                </a:lnTo>
                <a:lnTo>
                  <a:pt x="389" y="686"/>
                </a:lnTo>
                <a:lnTo>
                  <a:pt x="389" y="686"/>
                </a:lnTo>
                <a:lnTo>
                  <a:pt x="394" y="686"/>
                </a:lnTo>
                <a:lnTo>
                  <a:pt x="394" y="686"/>
                </a:lnTo>
                <a:lnTo>
                  <a:pt x="394" y="686"/>
                </a:lnTo>
                <a:lnTo>
                  <a:pt x="398" y="686"/>
                </a:lnTo>
                <a:lnTo>
                  <a:pt x="398" y="686"/>
                </a:lnTo>
                <a:lnTo>
                  <a:pt x="403" y="686"/>
                </a:lnTo>
                <a:lnTo>
                  <a:pt x="403" y="686"/>
                </a:lnTo>
                <a:lnTo>
                  <a:pt x="403" y="686"/>
                </a:lnTo>
                <a:lnTo>
                  <a:pt x="408" y="686"/>
                </a:lnTo>
                <a:lnTo>
                  <a:pt x="408" y="686"/>
                </a:lnTo>
                <a:lnTo>
                  <a:pt x="408" y="686"/>
                </a:lnTo>
                <a:lnTo>
                  <a:pt x="412" y="686"/>
                </a:lnTo>
                <a:lnTo>
                  <a:pt x="412" y="686"/>
                </a:lnTo>
                <a:lnTo>
                  <a:pt x="417" y="686"/>
                </a:lnTo>
                <a:lnTo>
                  <a:pt x="417" y="686"/>
                </a:lnTo>
                <a:lnTo>
                  <a:pt x="417" y="686"/>
                </a:lnTo>
                <a:lnTo>
                  <a:pt x="422" y="686"/>
                </a:lnTo>
                <a:lnTo>
                  <a:pt x="422" y="686"/>
                </a:lnTo>
                <a:lnTo>
                  <a:pt x="422" y="686"/>
                </a:lnTo>
                <a:lnTo>
                  <a:pt x="427" y="686"/>
                </a:lnTo>
                <a:lnTo>
                  <a:pt x="427" y="680"/>
                </a:lnTo>
                <a:lnTo>
                  <a:pt x="431" y="680"/>
                </a:lnTo>
                <a:lnTo>
                  <a:pt x="431" y="686"/>
                </a:lnTo>
                <a:lnTo>
                  <a:pt x="431" y="680"/>
                </a:lnTo>
                <a:lnTo>
                  <a:pt x="436" y="430"/>
                </a:lnTo>
                <a:lnTo>
                  <a:pt x="436" y="558"/>
                </a:lnTo>
                <a:lnTo>
                  <a:pt x="436" y="686"/>
                </a:lnTo>
                <a:lnTo>
                  <a:pt x="441" y="686"/>
                </a:lnTo>
                <a:lnTo>
                  <a:pt x="441" y="686"/>
                </a:lnTo>
                <a:lnTo>
                  <a:pt x="446" y="686"/>
                </a:lnTo>
                <a:lnTo>
                  <a:pt x="446" y="686"/>
                </a:lnTo>
                <a:lnTo>
                  <a:pt x="446" y="686"/>
                </a:lnTo>
                <a:lnTo>
                  <a:pt x="450" y="680"/>
                </a:lnTo>
                <a:lnTo>
                  <a:pt x="450" y="686"/>
                </a:lnTo>
                <a:lnTo>
                  <a:pt x="450" y="686"/>
                </a:lnTo>
                <a:lnTo>
                  <a:pt x="455" y="686"/>
                </a:lnTo>
                <a:lnTo>
                  <a:pt x="455" y="686"/>
                </a:lnTo>
                <a:lnTo>
                  <a:pt x="460" y="686"/>
                </a:lnTo>
                <a:lnTo>
                  <a:pt x="460" y="686"/>
                </a:lnTo>
                <a:lnTo>
                  <a:pt x="460" y="686"/>
                </a:lnTo>
                <a:lnTo>
                  <a:pt x="465" y="686"/>
                </a:lnTo>
                <a:lnTo>
                  <a:pt x="465" y="686"/>
                </a:lnTo>
                <a:lnTo>
                  <a:pt x="465" y="686"/>
                </a:lnTo>
                <a:lnTo>
                  <a:pt x="469" y="686"/>
                </a:lnTo>
                <a:lnTo>
                  <a:pt x="469" y="686"/>
                </a:lnTo>
                <a:lnTo>
                  <a:pt x="474" y="686"/>
                </a:lnTo>
                <a:lnTo>
                  <a:pt x="474" y="686"/>
                </a:lnTo>
                <a:lnTo>
                  <a:pt x="474" y="686"/>
                </a:lnTo>
                <a:lnTo>
                  <a:pt x="479" y="686"/>
                </a:lnTo>
                <a:lnTo>
                  <a:pt x="479" y="686"/>
                </a:lnTo>
                <a:lnTo>
                  <a:pt x="484" y="686"/>
                </a:lnTo>
                <a:lnTo>
                  <a:pt x="484" y="686"/>
                </a:lnTo>
                <a:lnTo>
                  <a:pt x="484" y="686"/>
                </a:lnTo>
                <a:lnTo>
                  <a:pt x="488" y="686"/>
                </a:lnTo>
                <a:lnTo>
                  <a:pt x="488" y="686"/>
                </a:lnTo>
                <a:lnTo>
                  <a:pt x="488" y="686"/>
                </a:lnTo>
                <a:lnTo>
                  <a:pt x="493" y="686"/>
                </a:lnTo>
                <a:lnTo>
                  <a:pt x="493" y="686"/>
                </a:lnTo>
                <a:lnTo>
                  <a:pt x="498" y="686"/>
                </a:lnTo>
                <a:lnTo>
                  <a:pt x="498" y="686"/>
                </a:lnTo>
                <a:lnTo>
                  <a:pt x="498" y="686"/>
                </a:lnTo>
                <a:lnTo>
                  <a:pt x="502" y="686"/>
                </a:lnTo>
                <a:lnTo>
                  <a:pt x="502" y="686"/>
                </a:lnTo>
                <a:lnTo>
                  <a:pt x="502" y="686"/>
                </a:lnTo>
                <a:lnTo>
                  <a:pt x="507" y="686"/>
                </a:lnTo>
                <a:lnTo>
                  <a:pt x="507" y="686"/>
                </a:lnTo>
                <a:lnTo>
                  <a:pt x="512" y="680"/>
                </a:lnTo>
                <a:lnTo>
                  <a:pt x="512" y="686"/>
                </a:lnTo>
                <a:lnTo>
                  <a:pt x="512" y="686"/>
                </a:lnTo>
                <a:lnTo>
                  <a:pt x="517" y="686"/>
                </a:lnTo>
                <a:lnTo>
                  <a:pt x="517" y="686"/>
                </a:lnTo>
                <a:lnTo>
                  <a:pt x="521" y="686"/>
                </a:lnTo>
                <a:lnTo>
                  <a:pt x="521" y="686"/>
                </a:lnTo>
                <a:lnTo>
                  <a:pt x="521" y="686"/>
                </a:lnTo>
                <a:lnTo>
                  <a:pt x="526" y="686"/>
                </a:lnTo>
                <a:lnTo>
                  <a:pt x="526" y="686"/>
                </a:lnTo>
                <a:lnTo>
                  <a:pt x="526" y="686"/>
                </a:lnTo>
                <a:lnTo>
                  <a:pt x="531" y="686"/>
                </a:lnTo>
                <a:lnTo>
                  <a:pt x="531" y="686"/>
                </a:lnTo>
                <a:lnTo>
                  <a:pt x="536" y="686"/>
                </a:lnTo>
                <a:lnTo>
                  <a:pt x="536" y="686"/>
                </a:lnTo>
                <a:lnTo>
                  <a:pt x="536" y="686"/>
                </a:lnTo>
                <a:lnTo>
                  <a:pt x="540" y="686"/>
                </a:lnTo>
                <a:lnTo>
                  <a:pt x="540" y="686"/>
                </a:lnTo>
                <a:lnTo>
                  <a:pt x="540" y="686"/>
                </a:lnTo>
                <a:lnTo>
                  <a:pt x="545" y="686"/>
                </a:lnTo>
                <a:lnTo>
                  <a:pt x="545" y="686"/>
                </a:lnTo>
                <a:lnTo>
                  <a:pt x="550" y="686"/>
                </a:lnTo>
                <a:lnTo>
                  <a:pt x="550" y="686"/>
                </a:lnTo>
                <a:lnTo>
                  <a:pt x="550" y="686"/>
                </a:lnTo>
                <a:lnTo>
                  <a:pt x="555" y="686"/>
                </a:lnTo>
                <a:lnTo>
                  <a:pt x="555" y="686"/>
                </a:lnTo>
                <a:lnTo>
                  <a:pt x="555" y="686"/>
                </a:lnTo>
                <a:lnTo>
                  <a:pt x="559" y="686"/>
                </a:lnTo>
                <a:lnTo>
                  <a:pt x="559" y="686"/>
                </a:lnTo>
                <a:lnTo>
                  <a:pt x="564" y="686"/>
                </a:lnTo>
                <a:lnTo>
                  <a:pt x="564" y="686"/>
                </a:lnTo>
                <a:lnTo>
                  <a:pt x="564" y="686"/>
                </a:lnTo>
                <a:lnTo>
                  <a:pt x="569" y="686"/>
                </a:lnTo>
                <a:lnTo>
                  <a:pt x="569" y="686"/>
                </a:lnTo>
                <a:lnTo>
                  <a:pt x="569" y="686"/>
                </a:lnTo>
                <a:lnTo>
                  <a:pt x="574" y="686"/>
                </a:lnTo>
                <a:lnTo>
                  <a:pt x="574" y="686"/>
                </a:lnTo>
                <a:lnTo>
                  <a:pt x="578" y="686"/>
                </a:lnTo>
                <a:lnTo>
                  <a:pt x="578" y="686"/>
                </a:lnTo>
                <a:lnTo>
                  <a:pt x="578" y="686"/>
                </a:lnTo>
                <a:lnTo>
                  <a:pt x="583" y="686"/>
                </a:lnTo>
                <a:lnTo>
                  <a:pt x="583" y="686"/>
                </a:lnTo>
                <a:lnTo>
                  <a:pt x="583" y="686"/>
                </a:lnTo>
                <a:lnTo>
                  <a:pt x="588" y="686"/>
                </a:lnTo>
                <a:lnTo>
                  <a:pt x="588" y="686"/>
                </a:lnTo>
                <a:lnTo>
                  <a:pt x="592" y="686"/>
                </a:lnTo>
                <a:lnTo>
                  <a:pt x="592" y="686"/>
                </a:lnTo>
                <a:lnTo>
                  <a:pt x="592" y="686"/>
                </a:lnTo>
                <a:lnTo>
                  <a:pt x="597" y="686"/>
                </a:lnTo>
                <a:lnTo>
                  <a:pt x="597" y="686"/>
                </a:lnTo>
                <a:lnTo>
                  <a:pt x="597" y="686"/>
                </a:lnTo>
                <a:lnTo>
                  <a:pt x="602" y="686"/>
                </a:lnTo>
                <a:lnTo>
                  <a:pt x="602" y="686"/>
                </a:lnTo>
                <a:lnTo>
                  <a:pt x="607" y="686"/>
                </a:lnTo>
                <a:lnTo>
                  <a:pt x="607" y="686"/>
                </a:lnTo>
                <a:lnTo>
                  <a:pt x="607" y="686"/>
                </a:lnTo>
                <a:lnTo>
                  <a:pt x="611" y="686"/>
                </a:lnTo>
                <a:lnTo>
                  <a:pt x="611" y="686"/>
                </a:lnTo>
                <a:lnTo>
                  <a:pt x="616" y="686"/>
                </a:lnTo>
                <a:lnTo>
                  <a:pt x="616" y="686"/>
                </a:lnTo>
                <a:lnTo>
                  <a:pt x="616" y="686"/>
                </a:lnTo>
                <a:lnTo>
                  <a:pt x="621" y="686"/>
                </a:lnTo>
                <a:lnTo>
                  <a:pt x="621" y="686"/>
                </a:lnTo>
                <a:lnTo>
                  <a:pt x="621" y="686"/>
                </a:lnTo>
                <a:lnTo>
                  <a:pt x="626" y="686"/>
                </a:lnTo>
                <a:lnTo>
                  <a:pt x="626" y="686"/>
                </a:lnTo>
                <a:lnTo>
                  <a:pt x="630" y="686"/>
                </a:lnTo>
                <a:lnTo>
                  <a:pt x="630" y="686"/>
                </a:lnTo>
                <a:lnTo>
                  <a:pt x="630" y="686"/>
                </a:lnTo>
                <a:lnTo>
                  <a:pt x="635" y="686"/>
                </a:lnTo>
                <a:lnTo>
                  <a:pt x="635" y="686"/>
                </a:lnTo>
                <a:lnTo>
                  <a:pt x="635" y="686"/>
                </a:lnTo>
                <a:lnTo>
                  <a:pt x="640" y="686"/>
                </a:lnTo>
                <a:lnTo>
                  <a:pt x="640" y="686"/>
                </a:lnTo>
                <a:lnTo>
                  <a:pt x="645" y="686"/>
                </a:lnTo>
                <a:lnTo>
                  <a:pt x="645" y="686"/>
                </a:lnTo>
                <a:lnTo>
                  <a:pt x="645" y="686"/>
                </a:lnTo>
                <a:lnTo>
                  <a:pt x="649" y="686"/>
                </a:lnTo>
                <a:lnTo>
                  <a:pt x="649" y="686"/>
                </a:lnTo>
                <a:lnTo>
                  <a:pt x="649" y="686"/>
                </a:lnTo>
                <a:lnTo>
                  <a:pt x="654" y="686"/>
                </a:lnTo>
                <a:lnTo>
                  <a:pt x="654" y="686"/>
                </a:lnTo>
                <a:lnTo>
                  <a:pt x="659" y="686"/>
                </a:lnTo>
                <a:lnTo>
                  <a:pt x="659" y="686"/>
                </a:lnTo>
                <a:lnTo>
                  <a:pt x="659" y="686"/>
                </a:lnTo>
                <a:lnTo>
                  <a:pt x="664" y="686"/>
                </a:lnTo>
                <a:lnTo>
                  <a:pt x="664" y="686"/>
                </a:lnTo>
                <a:lnTo>
                  <a:pt x="664" y="686"/>
                </a:lnTo>
                <a:lnTo>
                  <a:pt x="668" y="686"/>
                </a:lnTo>
                <a:lnTo>
                  <a:pt x="668" y="686"/>
                </a:lnTo>
                <a:lnTo>
                  <a:pt x="673" y="686"/>
                </a:lnTo>
                <a:lnTo>
                  <a:pt x="673" y="686"/>
                </a:lnTo>
                <a:lnTo>
                  <a:pt x="673" y="686"/>
                </a:lnTo>
                <a:lnTo>
                  <a:pt x="678" y="686"/>
                </a:lnTo>
                <a:lnTo>
                  <a:pt x="678" y="686"/>
                </a:lnTo>
                <a:lnTo>
                  <a:pt x="678" y="686"/>
                </a:lnTo>
                <a:lnTo>
                  <a:pt x="682" y="686"/>
                </a:lnTo>
                <a:lnTo>
                  <a:pt x="682" y="686"/>
                </a:lnTo>
                <a:lnTo>
                  <a:pt x="687" y="686"/>
                </a:lnTo>
                <a:lnTo>
                  <a:pt x="687" y="686"/>
                </a:lnTo>
                <a:lnTo>
                  <a:pt x="687" y="686"/>
                </a:lnTo>
                <a:lnTo>
                  <a:pt x="692" y="686"/>
                </a:lnTo>
                <a:lnTo>
                  <a:pt x="692" y="686"/>
                </a:lnTo>
                <a:lnTo>
                  <a:pt x="697" y="686"/>
                </a:lnTo>
                <a:lnTo>
                  <a:pt x="697" y="686"/>
                </a:lnTo>
                <a:lnTo>
                  <a:pt x="697" y="663"/>
                </a:lnTo>
                <a:lnTo>
                  <a:pt x="701" y="675"/>
                </a:lnTo>
                <a:lnTo>
                  <a:pt x="701" y="686"/>
                </a:lnTo>
                <a:lnTo>
                  <a:pt x="701" y="686"/>
                </a:lnTo>
                <a:lnTo>
                  <a:pt x="706" y="686"/>
                </a:lnTo>
                <a:lnTo>
                  <a:pt x="706" y="686"/>
                </a:lnTo>
                <a:lnTo>
                  <a:pt x="711" y="686"/>
                </a:lnTo>
                <a:lnTo>
                  <a:pt x="711" y="686"/>
                </a:lnTo>
                <a:lnTo>
                  <a:pt x="711" y="686"/>
                </a:lnTo>
                <a:lnTo>
                  <a:pt x="716" y="686"/>
                </a:lnTo>
                <a:lnTo>
                  <a:pt x="716" y="686"/>
                </a:lnTo>
                <a:lnTo>
                  <a:pt x="716" y="686"/>
                </a:lnTo>
                <a:lnTo>
                  <a:pt x="720" y="686"/>
                </a:lnTo>
                <a:lnTo>
                  <a:pt x="720" y="686"/>
                </a:lnTo>
                <a:lnTo>
                  <a:pt x="725" y="686"/>
                </a:lnTo>
                <a:lnTo>
                  <a:pt x="725" y="686"/>
                </a:lnTo>
                <a:lnTo>
                  <a:pt x="725" y="686"/>
                </a:lnTo>
                <a:lnTo>
                  <a:pt x="730" y="686"/>
                </a:lnTo>
                <a:lnTo>
                  <a:pt x="730" y="686"/>
                </a:lnTo>
                <a:lnTo>
                  <a:pt x="735" y="686"/>
                </a:lnTo>
                <a:lnTo>
                  <a:pt x="735" y="686"/>
                </a:lnTo>
                <a:lnTo>
                  <a:pt x="735" y="686"/>
                </a:lnTo>
                <a:lnTo>
                  <a:pt x="739" y="686"/>
                </a:lnTo>
                <a:lnTo>
                  <a:pt x="739" y="686"/>
                </a:lnTo>
                <a:lnTo>
                  <a:pt x="739" y="686"/>
                </a:lnTo>
                <a:lnTo>
                  <a:pt x="744" y="686"/>
                </a:lnTo>
                <a:lnTo>
                  <a:pt x="744" y="686"/>
                </a:lnTo>
                <a:lnTo>
                  <a:pt x="749" y="686"/>
                </a:lnTo>
                <a:lnTo>
                  <a:pt x="749" y="686"/>
                </a:lnTo>
                <a:lnTo>
                  <a:pt x="749" y="686"/>
                </a:lnTo>
                <a:lnTo>
                  <a:pt x="754" y="686"/>
                </a:lnTo>
                <a:lnTo>
                  <a:pt x="754" y="686"/>
                </a:lnTo>
                <a:lnTo>
                  <a:pt x="754" y="686"/>
                </a:lnTo>
                <a:lnTo>
                  <a:pt x="758" y="686"/>
                </a:lnTo>
                <a:lnTo>
                  <a:pt x="758" y="686"/>
                </a:lnTo>
                <a:lnTo>
                  <a:pt x="763" y="686"/>
                </a:lnTo>
                <a:lnTo>
                  <a:pt x="763" y="686"/>
                </a:lnTo>
                <a:lnTo>
                  <a:pt x="763" y="686"/>
                </a:lnTo>
                <a:lnTo>
                  <a:pt x="768" y="686"/>
                </a:lnTo>
                <a:lnTo>
                  <a:pt x="768" y="686"/>
                </a:lnTo>
                <a:lnTo>
                  <a:pt x="768" y="686"/>
                </a:lnTo>
                <a:lnTo>
                  <a:pt x="772" y="686"/>
                </a:lnTo>
                <a:lnTo>
                  <a:pt x="772" y="686"/>
                </a:lnTo>
                <a:lnTo>
                  <a:pt x="777" y="686"/>
                </a:lnTo>
                <a:lnTo>
                  <a:pt x="777" y="686"/>
                </a:lnTo>
                <a:lnTo>
                  <a:pt x="777" y="686"/>
                </a:lnTo>
                <a:lnTo>
                  <a:pt x="782" y="686"/>
                </a:lnTo>
                <a:lnTo>
                  <a:pt x="782" y="686"/>
                </a:lnTo>
                <a:lnTo>
                  <a:pt x="782" y="686"/>
                </a:lnTo>
                <a:lnTo>
                  <a:pt x="787" y="686"/>
                </a:lnTo>
                <a:lnTo>
                  <a:pt x="787" y="686"/>
                </a:lnTo>
                <a:lnTo>
                  <a:pt x="791" y="686"/>
                </a:lnTo>
                <a:lnTo>
                  <a:pt x="791" y="686"/>
                </a:lnTo>
                <a:lnTo>
                  <a:pt x="791" y="686"/>
                </a:lnTo>
                <a:lnTo>
                  <a:pt x="796" y="686"/>
                </a:lnTo>
                <a:lnTo>
                  <a:pt x="796" y="686"/>
                </a:lnTo>
                <a:lnTo>
                  <a:pt x="796" y="686"/>
                </a:lnTo>
                <a:lnTo>
                  <a:pt x="801" y="686"/>
                </a:lnTo>
                <a:lnTo>
                  <a:pt x="801" y="686"/>
                </a:lnTo>
                <a:lnTo>
                  <a:pt x="806" y="686"/>
                </a:lnTo>
                <a:lnTo>
                  <a:pt x="806" y="686"/>
                </a:lnTo>
                <a:lnTo>
                  <a:pt x="806" y="686"/>
                </a:lnTo>
                <a:lnTo>
                  <a:pt x="810" y="686"/>
                </a:lnTo>
                <a:lnTo>
                  <a:pt x="810" y="686"/>
                </a:lnTo>
                <a:lnTo>
                  <a:pt x="810" y="686"/>
                </a:lnTo>
                <a:lnTo>
                  <a:pt x="815" y="686"/>
                </a:lnTo>
                <a:lnTo>
                  <a:pt x="815" y="686"/>
                </a:lnTo>
                <a:lnTo>
                  <a:pt x="820" y="686"/>
                </a:lnTo>
                <a:lnTo>
                  <a:pt x="820" y="686"/>
                </a:lnTo>
                <a:lnTo>
                  <a:pt x="820" y="686"/>
                </a:lnTo>
                <a:lnTo>
                  <a:pt x="825" y="686"/>
                </a:lnTo>
                <a:lnTo>
                  <a:pt x="825" y="686"/>
                </a:lnTo>
                <a:lnTo>
                  <a:pt x="829" y="686"/>
                </a:lnTo>
                <a:lnTo>
                  <a:pt x="829" y="686"/>
                </a:lnTo>
                <a:lnTo>
                  <a:pt x="829" y="686"/>
                </a:lnTo>
                <a:lnTo>
                  <a:pt x="834" y="686"/>
                </a:lnTo>
                <a:lnTo>
                  <a:pt x="834" y="686"/>
                </a:lnTo>
                <a:lnTo>
                  <a:pt x="834" y="686"/>
                </a:lnTo>
                <a:lnTo>
                  <a:pt x="839" y="686"/>
                </a:lnTo>
                <a:lnTo>
                  <a:pt x="839" y="686"/>
                </a:lnTo>
                <a:lnTo>
                  <a:pt x="844" y="686"/>
                </a:lnTo>
                <a:lnTo>
                  <a:pt x="844" y="686"/>
                </a:lnTo>
                <a:lnTo>
                  <a:pt x="844" y="686"/>
                </a:lnTo>
                <a:lnTo>
                  <a:pt x="848" y="686"/>
                </a:lnTo>
                <a:lnTo>
                  <a:pt x="848" y="686"/>
                </a:lnTo>
                <a:lnTo>
                  <a:pt x="848" y="686"/>
                </a:lnTo>
                <a:lnTo>
                  <a:pt x="853" y="686"/>
                </a:lnTo>
                <a:lnTo>
                  <a:pt x="853" y="686"/>
                </a:lnTo>
                <a:lnTo>
                  <a:pt x="858" y="686"/>
                </a:lnTo>
                <a:lnTo>
                  <a:pt x="858" y="686"/>
                </a:lnTo>
                <a:lnTo>
                  <a:pt x="858" y="686"/>
                </a:lnTo>
                <a:lnTo>
                  <a:pt x="863" y="686"/>
                </a:lnTo>
                <a:lnTo>
                  <a:pt x="863" y="686"/>
                </a:lnTo>
                <a:lnTo>
                  <a:pt x="867" y="686"/>
                </a:lnTo>
                <a:lnTo>
                  <a:pt x="867" y="686"/>
                </a:lnTo>
                <a:lnTo>
                  <a:pt x="867" y="686"/>
                </a:lnTo>
                <a:lnTo>
                  <a:pt x="872" y="686"/>
                </a:lnTo>
                <a:lnTo>
                  <a:pt x="872" y="686"/>
                </a:lnTo>
                <a:lnTo>
                  <a:pt x="872" y="686"/>
                </a:lnTo>
                <a:lnTo>
                  <a:pt x="877" y="686"/>
                </a:lnTo>
                <a:lnTo>
                  <a:pt x="877" y="686"/>
                </a:lnTo>
                <a:lnTo>
                  <a:pt x="881" y="686"/>
                </a:lnTo>
                <a:lnTo>
                  <a:pt x="881" y="686"/>
                </a:lnTo>
                <a:lnTo>
                  <a:pt x="881" y="686"/>
                </a:lnTo>
                <a:lnTo>
                  <a:pt x="886" y="686"/>
                </a:lnTo>
                <a:lnTo>
                  <a:pt x="886" y="686"/>
                </a:lnTo>
                <a:lnTo>
                  <a:pt x="886" y="686"/>
                </a:lnTo>
                <a:lnTo>
                  <a:pt x="891" y="686"/>
                </a:lnTo>
                <a:lnTo>
                  <a:pt x="891" y="686"/>
                </a:lnTo>
                <a:lnTo>
                  <a:pt x="896" y="686"/>
                </a:lnTo>
                <a:lnTo>
                  <a:pt x="896" y="686"/>
                </a:lnTo>
                <a:lnTo>
                  <a:pt x="896" y="686"/>
                </a:lnTo>
                <a:lnTo>
                  <a:pt x="900" y="686"/>
                </a:lnTo>
                <a:lnTo>
                  <a:pt x="900" y="686"/>
                </a:lnTo>
                <a:lnTo>
                  <a:pt x="900" y="686"/>
                </a:lnTo>
                <a:lnTo>
                  <a:pt x="905" y="686"/>
                </a:lnTo>
                <a:lnTo>
                  <a:pt x="905" y="686"/>
                </a:lnTo>
                <a:lnTo>
                  <a:pt x="910" y="686"/>
                </a:lnTo>
                <a:lnTo>
                  <a:pt x="910" y="686"/>
                </a:lnTo>
                <a:lnTo>
                  <a:pt x="910" y="686"/>
                </a:lnTo>
                <a:lnTo>
                  <a:pt x="915" y="686"/>
                </a:lnTo>
                <a:lnTo>
                  <a:pt x="915" y="686"/>
                </a:lnTo>
                <a:lnTo>
                  <a:pt x="915" y="686"/>
                </a:lnTo>
                <a:lnTo>
                  <a:pt x="919" y="686"/>
                </a:lnTo>
                <a:lnTo>
                  <a:pt x="919" y="686"/>
                </a:lnTo>
                <a:lnTo>
                  <a:pt x="924" y="686"/>
                </a:lnTo>
                <a:lnTo>
                  <a:pt x="924" y="686"/>
                </a:lnTo>
                <a:lnTo>
                  <a:pt x="924" y="686"/>
                </a:lnTo>
                <a:lnTo>
                  <a:pt x="929" y="686"/>
                </a:lnTo>
                <a:lnTo>
                  <a:pt x="929" y="686"/>
                </a:lnTo>
                <a:lnTo>
                  <a:pt x="929" y="686"/>
                </a:lnTo>
                <a:lnTo>
                  <a:pt x="934" y="686"/>
                </a:lnTo>
                <a:lnTo>
                  <a:pt x="934" y="686"/>
                </a:lnTo>
                <a:lnTo>
                  <a:pt x="938" y="686"/>
                </a:lnTo>
                <a:lnTo>
                  <a:pt x="938" y="686"/>
                </a:lnTo>
                <a:lnTo>
                  <a:pt x="938" y="686"/>
                </a:lnTo>
                <a:lnTo>
                  <a:pt x="943" y="686"/>
                </a:lnTo>
                <a:lnTo>
                  <a:pt x="943" y="686"/>
                </a:lnTo>
                <a:lnTo>
                  <a:pt x="943" y="686"/>
                </a:lnTo>
                <a:lnTo>
                  <a:pt x="948" y="686"/>
                </a:lnTo>
                <a:lnTo>
                  <a:pt x="948" y="686"/>
                </a:lnTo>
                <a:lnTo>
                  <a:pt x="953" y="686"/>
                </a:lnTo>
                <a:lnTo>
                  <a:pt x="953" y="686"/>
                </a:lnTo>
                <a:lnTo>
                  <a:pt x="953" y="686"/>
                </a:lnTo>
                <a:lnTo>
                  <a:pt x="957" y="686"/>
                </a:lnTo>
                <a:lnTo>
                  <a:pt x="957" y="686"/>
                </a:lnTo>
                <a:lnTo>
                  <a:pt x="962" y="686"/>
                </a:lnTo>
                <a:lnTo>
                  <a:pt x="962" y="686"/>
                </a:lnTo>
                <a:lnTo>
                  <a:pt x="962" y="686"/>
                </a:lnTo>
                <a:lnTo>
                  <a:pt x="967" y="686"/>
                </a:lnTo>
                <a:lnTo>
                  <a:pt x="967" y="686"/>
                </a:lnTo>
                <a:lnTo>
                  <a:pt x="967" y="686"/>
                </a:lnTo>
                <a:lnTo>
                  <a:pt x="971" y="686"/>
                </a:lnTo>
                <a:lnTo>
                  <a:pt x="971" y="686"/>
                </a:lnTo>
                <a:lnTo>
                  <a:pt x="976" y="686"/>
                </a:lnTo>
                <a:lnTo>
                  <a:pt x="976" y="686"/>
                </a:lnTo>
                <a:lnTo>
                  <a:pt x="976" y="686"/>
                </a:lnTo>
                <a:lnTo>
                  <a:pt x="981" y="686"/>
                </a:lnTo>
                <a:lnTo>
                  <a:pt x="981" y="686"/>
                </a:lnTo>
                <a:lnTo>
                  <a:pt x="986" y="686"/>
                </a:lnTo>
                <a:lnTo>
                  <a:pt x="986" y="686"/>
                </a:lnTo>
                <a:lnTo>
                  <a:pt x="986" y="686"/>
                </a:lnTo>
                <a:lnTo>
                  <a:pt x="990" y="686"/>
                </a:lnTo>
                <a:lnTo>
                  <a:pt x="990" y="686"/>
                </a:lnTo>
                <a:lnTo>
                  <a:pt x="990" y="686"/>
                </a:lnTo>
                <a:lnTo>
                  <a:pt x="995" y="686"/>
                </a:lnTo>
                <a:lnTo>
                  <a:pt x="995" y="686"/>
                </a:lnTo>
                <a:lnTo>
                  <a:pt x="1000" y="686"/>
                </a:lnTo>
                <a:lnTo>
                  <a:pt x="1000" y="686"/>
                </a:lnTo>
                <a:lnTo>
                  <a:pt x="1000" y="686"/>
                </a:lnTo>
                <a:lnTo>
                  <a:pt x="1005" y="686"/>
                </a:lnTo>
                <a:lnTo>
                  <a:pt x="1005" y="686"/>
                </a:lnTo>
                <a:lnTo>
                  <a:pt x="1005" y="686"/>
                </a:lnTo>
                <a:lnTo>
                  <a:pt x="1009" y="686"/>
                </a:lnTo>
                <a:lnTo>
                  <a:pt x="1009" y="686"/>
                </a:lnTo>
                <a:lnTo>
                  <a:pt x="1014" y="686"/>
                </a:lnTo>
                <a:lnTo>
                  <a:pt x="1014" y="686"/>
                </a:lnTo>
                <a:lnTo>
                  <a:pt x="1014" y="686"/>
                </a:lnTo>
                <a:lnTo>
                  <a:pt x="1019" y="686"/>
                </a:lnTo>
                <a:lnTo>
                  <a:pt x="1019" y="686"/>
                </a:lnTo>
                <a:lnTo>
                  <a:pt x="1019" y="686"/>
                </a:lnTo>
                <a:lnTo>
                  <a:pt x="1024" y="686"/>
                </a:lnTo>
                <a:lnTo>
                  <a:pt x="1024" y="686"/>
                </a:lnTo>
                <a:lnTo>
                  <a:pt x="1028" y="686"/>
                </a:lnTo>
                <a:lnTo>
                  <a:pt x="1028" y="686"/>
                </a:lnTo>
                <a:lnTo>
                  <a:pt x="1028" y="686"/>
                </a:lnTo>
                <a:lnTo>
                  <a:pt x="1033" y="686"/>
                </a:lnTo>
                <a:lnTo>
                  <a:pt x="1033" y="686"/>
                </a:lnTo>
                <a:lnTo>
                  <a:pt x="1033" y="686"/>
                </a:lnTo>
                <a:lnTo>
                  <a:pt x="1038" y="686"/>
                </a:lnTo>
                <a:lnTo>
                  <a:pt x="1038" y="686"/>
                </a:lnTo>
                <a:lnTo>
                  <a:pt x="1043" y="686"/>
                </a:lnTo>
                <a:lnTo>
                  <a:pt x="1043" y="686"/>
                </a:lnTo>
                <a:lnTo>
                  <a:pt x="1043" y="686"/>
                </a:lnTo>
                <a:lnTo>
                  <a:pt x="1047" y="686"/>
                </a:lnTo>
                <a:lnTo>
                  <a:pt x="1047" y="686"/>
                </a:lnTo>
                <a:lnTo>
                  <a:pt x="1047" y="686"/>
                </a:lnTo>
                <a:lnTo>
                  <a:pt x="1052" y="686"/>
                </a:lnTo>
                <a:lnTo>
                  <a:pt x="1052" y="686"/>
                </a:lnTo>
                <a:lnTo>
                  <a:pt x="1057" y="686"/>
                </a:lnTo>
                <a:lnTo>
                  <a:pt x="1057" y="686"/>
                </a:lnTo>
                <a:lnTo>
                  <a:pt x="1057" y="686"/>
                </a:lnTo>
                <a:lnTo>
                  <a:pt x="1061" y="686"/>
                </a:lnTo>
                <a:lnTo>
                  <a:pt x="1061" y="686"/>
                </a:lnTo>
                <a:lnTo>
                  <a:pt x="1061" y="686"/>
                </a:lnTo>
                <a:lnTo>
                  <a:pt x="1066" y="686"/>
                </a:lnTo>
                <a:lnTo>
                  <a:pt x="1066" y="686"/>
                </a:lnTo>
                <a:lnTo>
                  <a:pt x="1071" y="686"/>
                </a:lnTo>
                <a:lnTo>
                  <a:pt x="1071" y="686"/>
                </a:lnTo>
                <a:lnTo>
                  <a:pt x="1071" y="686"/>
                </a:lnTo>
                <a:lnTo>
                  <a:pt x="1076" y="686"/>
                </a:lnTo>
                <a:lnTo>
                  <a:pt x="1076" y="686"/>
                </a:lnTo>
                <a:lnTo>
                  <a:pt x="1080" y="686"/>
                </a:lnTo>
                <a:lnTo>
                  <a:pt x="1080" y="686"/>
                </a:lnTo>
                <a:lnTo>
                  <a:pt x="1080" y="686"/>
                </a:lnTo>
                <a:lnTo>
                  <a:pt x="1085" y="686"/>
                </a:lnTo>
                <a:lnTo>
                  <a:pt x="1085" y="686"/>
                </a:lnTo>
                <a:lnTo>
                  <a:pt x="1085" y="686"/>
                </a:lnTo>
                <a:lnTo>
                  <a:pt x="1090" y="686"/>
                </a:lnTo>
                <a:lnTo>
                  <a:pt x="1090" y="686"/>
                </a:lnTo>
                <a:lnTo>
                  <a:pt x="1095" y="686"/>
                </a:lnTo>
                <a:lnTo>
                  <a:pt x="1095" y="686"/>
                </a:lnTo>
                <a:lnTo>
                  <a:pt x="1095" y="686"/>
                </a:lnTo>
                <a:lnTo>
                  <a:pt x="1099" y="686"/>
                </a:lnTo>
                <a:lnTo>
                  <a:pt x="1099" y="686"/>
                </a:lnTo>
                <a:lnTo>
                  <a:pt x="1099" y="686"/>
                </a:lnTo>
                <a:lnTo>
                  <a:pt x="1104" y="686"/>
                </a:lnTo>
                <a:lnTo>
                  <a:pt x="1104" y="686"/>
                </a:lnTo>
                <a:lnTo>
                  <a:pt x="1109" y="686"/>
                </a:lnTo>
                <a:lnTo>
                  <a:pt x="1109" y="686"/>
                </a:lnTo>
                <a:lnTo>
                  <a:pt x="1109" y="686"/>
                </a:lnTo>
                <a:lnTo>
                  <a:pt x="1114" y="686"/>
                </a:lnTo>
                <a:lnTo>
                  <a:pt x="1114" y="686"/>
                </a:lnTo>
                <a:lnTo>
                  <a:pt x="1118" y="686"/>
                </a:lnTo>
                <a:lnTo>
                  <a:pt x="1118" y="686"/>
                </a:lnTo>
                <a:lnTo>
                  <a:pt x="1118" y="686"/>
                </a:lnTo>
                <a:lnTo>
                  <a:pt x="1123" y="686"/>
                </a:lnTo>
                <a:lnTo>
                  <a:pt x="1123" y="686"/>
                </a:lnTo>
                <a:lnTo>
                  <a:pt x="1123" y="686"/>
                </a:lnTo>
                <a:lnTo>
                  <a:pt x="1128" y="686"/>
                </a:lnTo>
                <a:lnTo>
                  <a:pt x="1128" y="686"/>
                </a:lnTo>
                <a:lnTo>
                  <a:pt x="1133" y="686"/>
                </a:lnTo>
                <a:lnTo>
                  <a:pt x="1133" y="686"/>
                </a:lnTo>
                <a:lnTo>
                  <a:pt x="1133" y="686"/>
                </a:lnTo>
                <a:lnTo>
                  <a:pt x="1137" y="686"/>
                </a:lnTo>
                <a:lnTo>
                  <a:pt x="1137" y="686"/>
                </a:lnTo>
                <a:lnTo>
                  <a:pt x="1142" y="686"/>
                </a:lnTo>
                <a:lnTo>
                  <a:pt x="1142" y="686"/>
                </a:lnTo>
                <a:lnTo>
                  <a:pt x="1142" y="686"/>
                </a:lnTo>
                <a:lnTo>
                  <a:pt x="1147" y="686"/>
                </a:lnTo>
                <a:lnTo>
                  <a:pt x="1147" y="686"/>
                </a:lnTo>
                <a:lnTo>
                  <a:pt x="1147" y="686"/>
                </a:lnTo>
                <a:lnTo>
                  <a:pt x="1151" y="686"/>
                </a:lnTo>
                <a:lnTo>
                  <a:pt x="1151" y="686"/>
                </a:lnTo>
                <a:lnTo>
                  <a:pt x="1156" y="686"/>
                </a:lnTo>
                <a:lnTo>
                  <a:pt x="1156" y="686"/>
                </a:lnTo>
                <a:lnTo>
                  <a:pt x="1156" y="686"/>
                </a:lnTo>
                <a:lnTo>
                  <a:pt x="1161" y="686"/>
                </a:lnTo>
                <a:lnTo>
                  <a:pt x="1161" y="686"/>
                </a:lnTo>
                <a:lnTo>
                  <a:pt x="1161" y="686"/>
                </a:lnTo>
                <a:lnTo>
                  <a:pt x="1166" y="686"/>
                </a:lnTo>
                <a:lnTo>
                  <a:pt x="1166" y="686"/>
                </a:lnTo>
                <a:lnTo>
                  <a:pt x="1170" y="686"/>
                </a:lnTo>
                <a:lnTo>
                  <a:pt x="1170" y="686"/>
                </a:lnTo>
                <a:lnTo>
                  <a:pt x="1170" y="686"/>
                </a:lnTo>
                <a:lnTo>
                  <a:pt x="1175" y="686"/>
                </a:lnTo>
                <a:lnTo>
                  <a:pt x="1175" y="686"/>
                </a:lnTo>
                <a:lnTo>
                  <a:pt x="1175" y="686"/>
                </a:lnTo>
                <a:lnTo>
                  <a:pt x="1180" y="686"/>
                </a:lnTo>
                <a:lnTo>
                  <a:pt x="1180" y="686"/>
                </a:lnTo>
                <a:lnTo>
                  <a:pt x="1185" y="686"/>
                </a:lnTo>
                <a:lnTo>
                  <a:pt x="1185" y="686"/>
                </a:lnTo>
                <a:lnTo>
                  <a:pt x="1185" y="686"/>
                </a:lnTo>
                <a:lnTo>
                  <a:pt x="1189" y="686"/>
                </a:lnTo>
                <a:lnTo>
                  <a:pt x="1189" y="686"/>
                </a:lnTo>
                <a:lnTo>
                  <a:pt x="1189" y="686"/>
                </a:lnTo>
                <a:lnTo>
                  <a:pt x="1194" y="686"/>
                </a:lnTo>
                <a:lnTo>
                  <a:pt x="1194" y="686"/>
                </a:lnTo>
                <a:lnTo>
                  <a:pt x="1199" y="686"/>
                </a:lnTo>
                <a:lnTo>
                  <a:pt x="1199" y="686"/>
                </a:lnTo>
                <a:lnTo>
                  <a:pt x="1199" y="686"/>
                </a:lnTo>
                <a:lnTo>
                  <a:pt x="1204" y="686"/>
                </a:lnTo>
                <a:lnTo>
                  <a:pt x="1204" y="686"/>
                </a:lnTo>
                <a:lnTo>
                  <a:pt x="1204" y="686"/>
                </a:lnTo>
                <a:lnTo>
                  <a:pt x="1208" y="686"/>
                </a:lnTo>
                <a:lnTo>
                  <a:pt x="1208" y="686"/>
                </a:lnTo>
                <a:lnTo>
                  <a:pt x="1213" y="686"/>
                </a:lnTo>
                <a:lnTo>
                  <a:pt x="1213" y="686"/>
                </a:lnTo>
                <a:lnTo>
                  <a:pt x="1213" y="686"/>
                </a:lnTo>
                <a:lnTo>
                  <a:pt x="1218" y="686"/>
                </a:lnTo>
                <a:lnTo>
                  <a:pt x="1218" y="686"/>
                </a:lnTo>
                <a:lnTo>
                  <a:pt x="1218" y="686"/>
                </a:lnTo>
                <a:lnTo>
                  <a:pt x="1223" y="686"/>
                </a:lnTo>
                <a:lnTo>
                  <a:pt x="1223" y="686"/>
                </a:lnTo>
                <a:lnTo>
                  <a:pt x="1227" y="686"/>
                </a:lnTo>
                <a:lnTo>
                  <a:pt x="1227" y="686"/>
                </a:lnTo>
                <a:lnTo>
                  <a:pt x="1227" y="686"/>
                </a:lnTo>
                <a:lnTo>
                  <a:pt x="1232" y="686"/>
                </a:lnTo>
                <a:lnTo>
                  <a:pt x="1232" y="686"/>
                </a:lnTo>
                <a:lnTo>
                  <a:pt x="1232" y="686"/>
                </a:lnTo>
                <a:lnTo>
                  <a:pt x="1237" y="686"/>
                </a:lnTo>
                <a:lnTo>
                  <a:pt x="1237" y="686"/>
                </a:lnTo>
                <a:lnTo>
                  <a:pt x="1241" y="686"/>
                </a:lnTo>
                <a:lnTo>
                  <a:pt x="1241" y="686"/>
                </a:lnTo>
                <a:lnTo>
                  <a:pt x="1241" y="686"/>
                </a:lnTo>
                <a:lnTo>
                  <a:pt x="1246" y="686"/>
                </a:lnTo>
                <a:lnTo>
                  <a:pt x="1246" y="686"/>
                </a:lnTo>
                <a:lnTo>
                  <a:pt x="1251" y="686"/>
                </a:lnTo>
                <a:lnTo>
                  <a:pt x="1251" y="686"/>
                </a:lnTo>
                <a:lnTo>
                  <a:pt x="1251" y="686"/>
                </a:lnTo>
                <a:lnTo>
                  <a:pt x="1256" y="686"/>
                </a:lnTo>
                <a:lnTo>
                  <a:pt x="1256" y="686"/>
                </a:lnTo>
                <a:lnTo>
                  <a:pt x="1256" y="686"/>
                </a:lnTo>
                <a:lnTo>
                  <a:pt x="1260" y="686"/>
                </a:lnTo>
                <a:lnTo>
                  <a:pt x="1260" y="686"/>
                </a:lnTo>
                <a:lnTo>
                  <a:pt x="1265" y="686"/>
                </a:lnTo>
                <a:lnTo>
                  <a:pt x="1265" y="686"/>
                </a:lnTo>
                <a:lnTo>
                  <a:pt x="1265" y="686"/>
                </a:lnTo>
                <a:lnTo>
                  <a:pt x="1270" y="686"/>
                </a:lnTo>
                <a:lnTo>
                  <a:pt x="1270" y="686"/>
                </a:lnTo>
                <a:lnTo>
                  <a:pt x="1270" y="686"/>
                </a:lnTo>
                <a:lnTo>
                  <a:pt x="1275" y="686"/>
                </a:lnTo>
                <a:lnTo>
                  <a:pt x="1275" y="686"/>
                </a:lnTo>
                <a:lnTo>
                  <a:pt x="1279" y="680"/>
                </a:lnTo>
                <a:lnTo>
                  <a:pt x="1279" y="686"/>
                </a:lnTo>
                <a:lnTo>
                  <a:pt x="1279" y="686"/>
                </a:lnTo>
                <a:lnTo>
                  <a:pt x="1284" y="686"/>
                </a:lnTo>
                <a:lnTo>
                  <a:pt x="1284" y="686"/>
                </a:lnTo>
                <a:lnTo>
                  <a:pt x="1289" y="686"/>
                </a:lnTo>
                <a:lnTo>
                  <a:pt x="1289" y="686"/>
                </a:lnTo>
                <a:lnTo>
                  <a:pt x="1289" y="686"/>
                </a:lnTo>
                <a:lnTo>
                  <a:pt x="1294" y="686"/>
                </a:lnTo>
                <a:lnTo>
                  <a:pt x="1294" y="686"/>
                </a:lnTo>
                <a:lnTo>
                  <a:pt x="1294" y="686"/>
                </a:lnTo>
                <a:lnTo>
                  <a:pt x="1298" y="686"/>
                </a:lnTo>
                <a:lnTo>
                  <a:pt x="1298" y="686"/>
                </a:lnTo>
                <a:lnTo>
                  <a:pt x="1303" y="686"/>
                </a:lnTo>
                <a:lnTo>
                  <a:pt x="1303" y="686"/>
                </a:lnTo>
                <a:lnTo>
                  <a:pt x="1303" y="686"/>
                </a:lnTo>
                <a:lnTo>
                  <a:pt x="1308" y="686"/>
                </a:lnTo>
                <a:lnTo>
                  <a:pt x="1308" y="686"/>
                </a:lnTo>
                <a:lnTo>
                  <a:pt x="1313" y="686"/>
                </a:lnTo>
                <a:lnTo>
                  <a:pt x="1313" y="686"/>
                </a:lnTo>
                <a:lnTo>
                  <a:pt x="1313" y="686"/>
                </a:lnTo>
                <a:lnTo>
                  <a:pt x="1317" y="686"/>
                </a:lnTo>
                <a:lnTo>
                  <a:pt x="1317" y="686"/>
                </a:lnTo>
                <a:lnTo>
                  <a:pt x="1317" y="686"/>
                </a:lnTo>
                <a:lnTo>
                  <a:pt x="1322" y="686"/>
                </a:lnTo>
                <a:lnTo>
                  <a:pt x="1322" y="686"/>
                </a:lnTo>
                <a:lnTo>
                  <a:pt x="1327" y="686"/>
                </a:lnTo>
                <a:lnTo>
                  <a:pt x="1327" y="686"/>
                </a:lnTo>
                <a:lnTo>
                  <a:pt x="1327" y="686"/>
                </a:lnTo>
                <a:lnTo>
                  <a:pt x="1331" y="686"/>
                </a:lnTo>
                <a:lnTo>
                  <a:pt x="1331" y="680"/>
                </a:lnTo>
                <a:lnTo>
                  <a:pt x="1331" y="680"/>
                </a:lnTo>
                <a:lnTo>
                  <a:pt x="1336" y="686"/>
                </a:lnTo>
                <a:lnTo>
                  <a:pt x="1336" y="686"/>
                </a:lnTo>
                <a:lnTo>
                  <a:pt x="1341" y="686"/>
                </a:lnTo>
                <a:lnTo>
                  <a:pt x="1341" y="686"/>
                </a:lnTo>
                <a:lnTo>
                  <a:pt x="1341" y="686"/>
                </a:lnTo>
                <a:lnTo>
                  <a:pt x="1346" y="686"/>
                </a:lnTo>
                <a:lnTo>
                  <a:pt x="1346" y="686"/>
                </a:lnTo>
                <a:lnTo>
                  <a:pt x="1346" y="686"/>
                </a:lnTo>
                <a:lnTo>
                  <a:pt x="1350" y="686"/>
                </a:lnTo>
                <a:lnTo>
                  <a:pt x="1350" y="686"/>
                </a:lnTo>
                <a:lnTo>
                  <a:pt x="1355" y="686"/>
                </a:lnTo>
                <a:lnTo>
                  <a:pt x="1355" y="686"/>
                </a:lnTo>
                <a:lnTo>
                  <a:pt x="1355" y="686"/>
                </a:lnTo>
                <a:lnTo>
                  <a:pt x="1360" y="686"/>
                </a:lnTo>
                <a:lnTo>
                  <a:pt x="1360" y="686"/>
                </a:lnTo>
                <a:lnTo>
                  <a:pt x="1360" y="686"/>
                </a:lnTo>
                <a:lnTo>
                  <a:pt x="1365" y="686"/>
                </a:lnTo>
                <a:lnTo>
                  <a:pt x="1365" y="686"/>
                </a:lnTo>
                <a:lnTo>
                  <a:pt x="1369" y="686"/>
                </a:lnTo>
                <a:lnTo>
                  <a:pt x="1369" y="686"/>
                </a:lnTo>
                <a:lnTo>
                  <a:pt x="1369" y="686"/>
                </a:lnTo>
                <a:lnTo>
                  <a:pt x="1374" y="686"/>
                </a:lnTo>
                <a:lnTo>
                  <a:pt x="1374" y="686"/>
                </a:lnTo>
                <a:lnTo>
                  <a:pt x="1374" y="686"/>
                </a:lnTo>
                <a:lnTo>
                  <a:pt x="1379" y="686"/>
                </a:lnTo>
                <a:lnTo>
                  <a:pt x="1379" y="686"/>
                </a:lnTo>
                <a:lnTo>
                  <a:pt x="1384" y="686"/>
                </a:lnTo>
                <a:lnTo>
                  <a:pt x="1384" y="686"/>
                </a:lnTo>
                <a:lnTo>
                  <a:pt x="1384" y="686"/>
                </a:lnTo>
                <a:lnTo>
                  <a:pt x="1388" y="686"/>
                </a:lnTo>
                <a:lnTo>
                  <a:pt x="1388" y="686"/>
                </a:lnTo>
                <a:lnTo>
                  <a:pt x="1388" y="686"/>
                </a:lnTo>
                <a:lnTo>
                  <a:pt x="1393" y="686"/>
                </a:lnTo>
                <a:lnTo>
                  <a:pt x="1393" y="686"/>
                </a:lnTo>
                <a:lnTo>
                  <a:pt x="1398" y="686"/>
                </a:lnTo>
                <a:lnTo>
                  <a:pt x="1398" y="686"/>
                </a:lnTo>
                <a:lnTo>
                  <a:pt x="1398" y="686"/>
                </a:lnTo>
                <a:lnTo>
                  <a:pt x="1403" y="686"/>
                </a:lnTo>
                <a:lnTo>
                  <a:pt x="1403" y="686"/>
                </a:lnTo>
                <a:lnTo>
                  <a:pt x="1403" y="686"/>
                </a:lnTo>
                <a:lnTo>
                  <a:pt x="1407" y="686"/>
                </a:lnTo>
                <a:lnTo>
                  <a:pt x="1407" y="686"/>
                </a:lnTo>
                <a:lnTo>
                  <a:pt x="1412" y="686"/>
                </a:lnTo>
                <a:lnTo>
                  <a:pt x="1412" y="686"/>
                </a:lnTo>
                <a:lnTo>
                  <a:pt x="1412" y="686"/>
                </a:lnTo>
                <a:lnTo>
                  <a:pt x="1417" y="686"/>
                </a:lnTo>
                <a:lnTo>
                  <a:pt x="1417" y="686"/>
                </a:lnTo>
                <a:lnTo>
                  <a:pt x="1421" y="686"/>
                </a:lnTo>
                <a:lnTo>
                  <a:pt x="1421" y="686"/>
                </a:lnTo>
                <a:lnTo>
                  <a:pt x="1421" y="686"/>
                </a:lnTo>
                <a:lnTo>
                  <a:pt x="1426" y="686"/>
                </a:lnTo>
                <a:lnTo>
                  <a:pt x="1426" y="686"/>
                </a:lnTo>
                <a:lnTo>
                  <a:pt x="1426" y="686"/>
                </a:lnTo>
                <a:lnTo>
                  <a:pt x="1431" y="686"/>
                </a:lnTo>
                <a:lnTo>
                  <a:pt x="1431" y="686"/>
                </a:lnTo>
                <a:lnTo>
                  <a:pt x="1436" y="686"/>
                </a:lnTo>
                <a:lnTo>
                  <a:pt x="1436" y="686"/>
                </a:lnTo>
                <a:lnTo>
                  <a:pt x="1436" y="686"/>
                </a:lnTo>
                <a:lnTo>
                  <a:pt x="1440" y="686"/>
                </a:lnTo>
                <a:lnTo>
                  <a:pt x="1440" y="686"/>
                </a:lnTo>
                <a:lnTo>
                  <a:pt x="1445" y="686"/>
                </a:lnTo>
                <a:lnTo>
                  <a:pt x="1445" y="686"/>
                </a:lnTo>
                <a:lnTo>
                  <a:pt x="1445" y="686"/>
                </a:lnTo>
                <a:lnTo>
                  <a:pt x="1450" y="686"/>
                </a:lnTo>
                <a:lnTo>
                  <a:pt x="1450" y="686"/>
                </a:lnTo>
                <a:lnTo>
                  <a:pt x="1450" y="686"/>
                </a:lnTo>
                <a:lnTo>
                  <a:pt x="1455" y="686"/>
                </a:lnTo>
                <a:lnTo>
                  <a:pt x="1455" y="686"/>
                </a:lnTo>
                <a:lnTo>
                  <a:pt x="1459" y="686"/>
                </a:lnTo>
                <a:lnTo>
                  <a:pt x="1459" y="686"/>
                </a:lnTo>
                <a:lnTo>
                  <a:pt x="1459" y="686"/>
                </a:lnTo>
                <a:lnTo>
                  <a:pt x="1464" y="686"/>
                </a:lnTo>
                <a:lnTo>
                  <a:pt x="1464" y="686"/>
                </a:lnTo>
                <a:lnTo>
                  <a:pt x="1464" y="686"/>
                </a:lnTo>
                <a:lnTo>
                  <a:pt x="1469" y="686"/>
                </a:lnTo>
                <a:lnTo>
                  <a:pt x="1469" y="686"/>
                </a:lnTo>
                <a:lnTo>
                  <a:pt x="1474" y="686"/>
                </a:lnTo>
                <a:lnTo>
                  <a:pt x="1474" y="686"/>
                </a:lnTo>
                <a:lnTo>
                  <a:pt x="1474" y="686"/>
                </a:lnTo>
                <a:lnTo>
                  <a:pt x="1478" y="686"/>
                </a:lnTo>
                <a:lnTo>
                  <a:pt x="1478" y="686"/>
                </a:lnTo>
                <a:lnTo>
                  <a:pt x="1483" y="686"/>
                </a:lnTo>
                <a:lnTo>
                  <a:pt x="1483" y="686"/>
                </a:lnTo>
                <a:lnTo>
                  <a:pt x="1483" y="686"/>
                </a:lnTo>
                <a:lnTo>
                  <a:pt x="1488" y="686"/>
                </a:lnTo>
                <a:lnTo>
                  <a:pt x="1488" y="686"/>
                </a:lnTo>
                <a:lnTo>
                  <a:pt x="1488" y="686"/>
                </a:lnTo>
                <a:lnTo>
                  <a:pt x="1493" y="686"/>
                </a:lnTo>
                <a:lnTo>
                  <a:pt x="1493" y="686"/>
                </a:lnTo>
                <a:lnTo>
                  <a:pt x="1497" y="686"/>
                </a:lnTo>
                <a:lnTo>
                  <a:pt x="1497" y="686"/>
                </a:lnTo>
                <a:lnTo>
                  <a:pt x="1497" y="686"/>
                </a:lnTo>
                <a:lnTo>
                  <a:pt x="1502" y="686"/>
                </a:lnTo>
                <a:lnTo>
                  <a:pt x="1502" y="686"/>
                </a:lnTo>
                <a:lnTo>
                  <a:pt x="1507" y="686"/>
                </a:lnTo>
                <a:lnTo>
                  <a:pt x="1507" y="686"/>
                </a:lnTo>
                <a:lnTo>
                  <a:pt x="1507" y="686"/>
                </a:lnTo>
                <a:lnTo>
                  <a:pt x="1511" y="686"/>
                </a:lnTo>
                <a:lnTo>
                  <a:pt x="1511" y="686"/>
                </a:lnTo>
                <a:lnTo>
                  <a:pt x="1511" y="686"/>
                </a:lnTo>
                <a:lnTo>
                  <a:pt x="1516" y="686"/>
                </a:lnTo>
                <a:lnTo>
                  <a:pt x="1516" y="686"/>
                </a:lnTo>
                <a:lnTo>
                  <a:pt x="1516" y="686"/>
                </a:lnTo>
                <a:lnTo>
                  <a:pt x="1521" y="686"/>
                </a:lnTo>
                <a:lnTo>
                  <a:pt x="1521" y="686"/>
                </a:lnTo>
                <a:lnTo>
                  <a:pt x="1526" y="686"/>
                </a:lnTo>
                <a:lnTo>
                  <a:pt x="1526" y="686"/>
                </a:lnTo>
                <a:lnTo>
                  <a:pt x="1526" y="686"/>
                </a:lnTo>
                <a:lnTo>
                  <a:pt x="1530" y="686"/>
                </a:lnTo>
                <a:lnTo>
                  <a:pt x="1530" y="686"/>
                </a:lnTo>
                <a:lnTo>
                  <a:pt x="1530" y="686"/>
                </a:lnTo>
                <a:lnTo>
                  <a:pt x="1535" y="686"/>
                </a:lnTo>
                <a:lnTo>
                  <a:pt x="1535" y="686"/>
                </a:lnTo>
                <a:lnTo>
                  <a:pt x="1540" y="686"/>
                </a:lnTo>
                <a:lnTo>
                  <a:pt x="1540" y="686"/>
                </a:lnTo>
                <a:lnTo>
                  <a:pt x="1540" y="686"/>
                </a:lnTo>
                <a:lnTo>
                  <a:pt x="1545" y="686"/>
                </a:lnTo>
                <a:lnTo>
                  <a:pt x="1545" y="686"/>
                </a:lnTo>
                <a:lnTo>
                  <a:pt x="1549" y="686"/>
                </a:lnTo>
                <a:lnTo>
                  <a:pt x="1549" y="686"/>
                </a:lnTo>
                <a:lnTo>
                  <a:pt x="1549" y="686"/>
                </a:lnTo>
                <a:lnTo>
                  <a:pt x="1554" y="686"/>
                </a:lnTo>
                <a:lnTo>
                  <a:pt x="1554" y="686"/>
                </a:lnTo>
                <a:lnTo>
                  <a:pt x="1554" y="686"/>
                </a:lnTo>
                <a:lnTo>
                  <a:pt x="1559" y="686"/>
                </a:lnTo>
                <a:lnTo>
                  <a:pt x="1559" y="680"/>
                </a:lnTo>
                <a:lnTo>
                  <a:pt x="1564" y="680"/>
                </a:lnTo>
                <a:lnTo>
                  <a:pt x="1564" y="686"/>
                </a:lnTo>
                <a:lnTo>
                  <a:pt x="1564" y="686"/>
                </a:lnTo>
                <a:lnTo>
                  <a:pt x="1568" y="686"/>
                </a:lnTo>
                <a:lnTo>
                  <a:pt x="1568" y="686"/>
                </a:lnTo>
                <a:lnTo>
                  <a:pt x="1568" y="686"/>
                </a:lnTo>
                <a:lnTo>
                  <a:pt x="1573" y="686"/>
                </a:lnTo>
                <a:lnTo>
                  <a:pt x="1573" y="686"/>
                </a:lnTo>
                <a:lnTo>
                  <a:pt x="1578" y="686"/>
                </a:lnTo>
                <a:lnTo>
                  <a:pt x="1578" y="686"/>
                </a:lnTo>
                <a:lnTo>
                  <a:pt x="1578" y="686"/>
                </a:lnTo>
                <a:lnTo>
                  <a:pt x="1583" y="686"/>
                </a:lnTo>
                <a:lnTo>
                  <a:pt x="1583" y="686"/>
                </a:lnTo>
                <a:lnTo>
                  <a:pt x="1583" y="686"/>
                </a:lnTo>
                <a:lnTo>
                  <a:pt x="1587" y="675"/>
                </a:lnTo>
                <a:lnTo>
                  <a:pt x="1587" y="680"/>
                </a:lnTo>
                <a:lnTo>
                  <a:pt x="1592" y="680"/>
                </a:lnTo>
                <a:lnTo>
                  <a:pt x="1592" y="680"/>
                </a:lnTo>
                <a:lnTo>
                  <a:pt x="1592" y="680"/>
                </a:lnTo>
                <a:lnTo>
                  <a:pt x="1597" y="680"/>
                </a:lnTo>
                <a:lnTo>
                  <a:pt x="1597" y="663"/>
                </a:lnTo>
                <a:lnTo>
                  <a:pt x="1597" y="593"/>
                </a:lnTo>
                <a:lnTo>
                  <a:pt x="1602" y="657"/>
                </a:lnTo>
                <a:lnTo>
                  <a:pt x="1602" y="680"/>
                </a:lnTo>
                <a:lnTo>
                  <a:pt x="1606" y="680"/>
                </a:lnTo>
                <a:lnTo>
                  <a:pt x="1606" y="680"/>
                </a:lnTo>
                <a:lnTo>
                  <a:pt x="1606" y="686"/>
                </a:lnTo>
                <a:lnTo>
                  <a:pt x="1611" y="686"/>
                </a:lnTo>
                <a:lnTo>
                  <a:pt x="1611" y="680"/>
                </a:lnTo>
                <a:lnTo>
                  <a:pt x="1616" y="675"/>
                </a:lnTo>
                <a:lnTo>
                  <a:pt x="1616" y="675"/>
                </a:lnTo>
                <a:lnTo>
                  <a:pt x="1616" y="675"/>
                </a:lnTo>
                <a:lnTo>
                  <a:pt x="1620" y="686"/>
                </a:lnTo>
                <a:lnTo>
                  <a:pt x="1620" y="570"/>
                </a:lnTo>
                <a:lnTo>
                  <a:pt x="1620" y="0"/>
                </a:lnTo>
                <a:lnTo>
                  <a:pt x="1625" y="477"/>
                </a:lnTo>
                <a:lnTo>
                  <a:pt x="1625" y="675"/>
                </a:lnTo>
                <a:lnTo>
                  <a:pt x="1630" y="680"/>
                </a:lnTo>
                <a:lnTo>
                  <a:pt x="1630" y="686"/>
                </a:lnTo>
                <a:lnTo>
                  <a:pt x="1630" y="582"/>
                </a:lnTo>
                <a:lnTo>
                  <a:pt x="1635" y="547"/>
                </a:lnTo>
                <a:lnTo>
                  <a:pt x="1635" y="669"/>
                </a:lnTo>
                <a:lnTo>
                  <a:pt x="1635" y="680"/>
                </a:lnTo>
                <a:lnTo>
                  <a:pt x="1639" y="686"/>
                </a:lnTo>
                <a:lnTo>
                  <a:pt x="1639" y="686"/>
                </a:lnTo>
                <a:lnTo>
                  <a:pt x="1644" y="686"/>
                </a:lnTo>
                <a:lnTo>
                  <a:pt x="1644" y="686"/>
                </a:lnTo>
                <a:lnTo>
                  <a:pt x="1644" y="686"/>
                </a:lnTo>
                <a:lnTo>
                  <a:pt x="1649" y="686"/>
                </a:lnTo>
                <a:lnTo>
                  <a:pt x="1649" y="686"/>
                </a:lnTo>
                <a:lnTo>
                  <a:pt x="1654" y="686"/>
                </a:lnTo>
                <a:lnTo>
                  <a:pt x="1654" y="686"/>
                </a:lnTo>
                <a:lnTo>
                  <a:pt x="1654" y="686"/>
                </a:lnTo>
                <a:lnTo>
                  <a:pt x="1658" y="686"/>
                </a:lnTo>
                <a:lnTo>
                  <a:pt x="1658" y="686"/>
                </a:lnTo>
                <a:lnTo>
                  <a:pt x="1658" y="686"/>
                </a:lnTo>
                <a:lnTo>
                  <a:pt x="1663" y="686"/>
                </a:lnTo>
                <a:lnTo>
                  <a:pt x="1663" y="686"/>
                </a:lnTo>
                <a:lnTo>
                  <a:pt x="1668" y="686"/>
                </a:lnTo>
                <a:lnTo>
                  <a:pt x="1668" y="686"/>
                </a:lnTo>
                <a:lnTo>
                  <a:pt x="1668" y="686"/>
                </a:lnTo>
                <a:lnTo>
                  <a:pt x="1673" y="686"/>
                </a:lnTo>
                <a:lnTo>
                  <a:pt x="1673" y="686"/>
                </a:lnTo>
                <a:lnTo>
                  <a:pt x="1677" y="686"/>
                </a:lnTo>
                <a:lnTo>
                  <a:pt x="1677" y="686"/>
                </a:lnTo>
                <a:lnTo>
                  <a:pt x="1677" y="686"/>
                </a:lnTo>
                <a:lnTo>
                  <a:pt x="1682" y="686"/>
                </a:lnTo>
                <a:lnTo>
                  <a:pt x="1682" y="686"/>
                </a:lnTo>
                <a:lnTo>
                  <a:pt x="1682" y="686"/>
                </a:lnTo>
                <a:lnTo>
                  <a:pt x="1687" y="686"/>
                </a:lnTo>
                <a:lnTo>
                  <a:pt x="1687" y="686"/>
                </a:lnTo>
                <a:lnTo>
                  <a:pt x="1692" y="686"/>
                </a:lnTo>
                <a:lnTo>
                  <a:pt x="1692" y="686"/>
                </a:lnTo>
                <a:lnTo>
                  <a:pt x="1692" y="686"/>
                </a:lnTo>
                <a:lnTo>
                  <a:pt x="1696" y="686"/>
                </a:lnTo>
                <a:lnTo>
                  <a:pt x="1696" y="686"/>
                </a:lnTo>
                <a:lnTo>
                  <a:pt x="1701" y="686"/>
                </a:lnTo>
                <a:lnTo>
                  <a:pt x="1701" y="686"/>
                </a:lnTo>
                <a:lnTo>
                  <a:pt x="1701" y="686"/>
                </a:lnTo>
                <a:lnTo>
                  <a:pt x="1706" y="686"/>
                </a:lnTo>
                <a:lnTo>
                  <a:pt x="1706" y="686"/>
                </a:lnTo>
                <a:lnTo>
                  <a:pt x="1706" y="686"/>
                </a:lnTo>
                <a:lnTo>
                  <a:pt x="1710" y="686"/>
                </a:lnTo>
                <a:lnTo>
                  <a:pt x="1710" y="686"/>
                </a:lnTo>
                <a:lnTo>
                  <a:pt x="1715" y="686"/>
                </a:lnTo>
                <a:lnTo>
                  <a:pt x="1715" y="686"/>
                </a:lnTo>
                <a:lnTo>
                  <a:pt x="1715" y="686"/>
                </a:lnTo>
                <a:lnTo>
                  <a:pt x="1720" y="686"/>
                </a:lnTo>
                <a:lnTo>
                  <a:pt x="1720" y="686"/>
                </a:lnTo>
                <a:lnTo>
                  <a:pt x="1720" y="686"/>
                </a:lnTo>
                <a:lnTo>
                  <a:pt x="1725" y="686"/>
                </a:lnTo>
                <a:lnTo>
                  <a:pt x="1725" y="686"/>
                </a:lnTo>
                <a:lnTo>
                  <a:pt x="1729" y="686"/>
                </a:lnTo>
                <a:lnTo>
                  <a:pt x="1729" y="686"/>
                </a:lnTo>
                <a:lnTo>
                  <a:pt x="1729" y="686"/>
                </a:lnTo>
                <a:lnTo>
                  <a:pt x="1734" y="686"/>
                </a:lnTo>
                <a:lnTo>
                  <a:pt x="1734" y="686"/>
                </a:lnTo>
                <a:lnTo>
                  <a:pt x="1734" y="686"/>
                </a:lnTo>
                <a:lnTo>
                  <a:pt x="1739" y="686"/>
                </a:lnTo>
                <a:lnTo>
                  <a:pt x="1739" y="686"/>
                </a:lnTo>
                <a:lnTo>
                  <a:pt x="1744" y="686"/>
                </a:lnTo>
                <a:lnTo>
                  <a:pt x="1744" y="686"/>
                </a:lnTo>
                <a:lnTo>
                  <a:pt x="1744" y="686"/>
                </a:lnTo>
                <a:lnTo>
                  <a:pt x="1748" y="686"/>
                </a:lnTo>
                <a:lnTo>
                  <a:pt x="1748" y="686"/>
                </a:lnTo>
                <a:lnTo>
                  <a:pt x="1748" y="686"/>
                </a:lnTo>
                <a:lnTo>
                  <a:pt x="1753" y="686"/>
                </a:lnTo>
                <a:lnTo>
                  <a:pt x="1753" y="686"/>
                </a:lnTo>
                <a:lnTo>
                  <a:pt x="1758" y="686"/>
                </a:lnTo>
                <a:lnTo>
                  <a:pt x="1758" y="686"/>
                </a:lnTo>
                <a:lnTo>
                  <a:pt x="1758" y="686"/>
                </a:lnTo>
                <a:lnTo>
                  <a:pt x="1763" y="686"/>
                </a:lnTo>
                <a:lnTo>
                  <a:pt x="1763" y="686"/>
                </a:lnTo>
                <a:lnTo>
                  <a:pt x="1763" y="686"/>
                </a:lnTo>
                <a:lnTo>
                  <a:pt x="1767" y="686"/>
                </a:lnTo>
                <a:lnTo>
                  <a:pt x="1767" y="686"/>
                </a:lnTo>
                <a:lnTo>
                  <a:pt x="1772" y="686"/>
                </a:lnTo>
                <a:lnTo>
                  <a:pt x="1772" y="686"/>
                </a:lnTo>
                <a:lnTo>
                  <a:pt x="1772" y="686"/>
                </a:lnTo>
                <a:lnTo>
                  <a:pt x="1777" y="686"/>
                </a:lnTo>
                <a:lnTo>
                  <a:pt x="1777" y="686"/>
                </a:lnTo>
                <a:lnTo>
                  <a:pt x="1777" y="686"/>
                </a:lnTo>
                <a:lnTo>
                  <a:pt x="1782" y="686"/>
                </a:lnTo>
                <a:lnTo>
                  <a:pt x="1782" y="686"/>
                </a:lnTo>
                <a:lnTo>
                  <a:pt x="1786" y="686"/>
                </a:lnTo>
                <a:lnTo>
                  <a:pt x="1786" y="686"/>
                </a:lnTo>
                <a:lnTo>
                  <a:pt x="1786" y="686"/>
                </a:lnTo>
                <a:lnTo>
                  <a:pt x="1791" y="686"/>
                </a:lnTo>
                <a:lnTo>
                  <a:pt x="1791" y="686"/>
                </a:lnTo>
                <a:lnTo>
                  <a:pt x="1791" y="686"/>
                </a:lnTo>
                <a:lnTo>
                  <a:pt x="1796" y="686"/>
                </a:lnTo>
                <a:lnTo>
                  <a:pt x="1796" y="686"/>
                </a:lnTo>
                <a:lnTo>
                  <a:pt x="1800" y="686"/>
                </a:lnTo>
                <a:lnTo>
                  <a:pt x="1800" y="686"/>
                </a:lnTo>
                <a:lnTo>
                  <a:pt x="1800" y="686"/>
                </a:lnTo>
                <a:lnTo>
                  <a:pt x="1805" y="686"/>
                </a:lnTo>
                <a:lnTo>
                  <a:pt x="1805" y="686"/>
                </a:lnTo>
                <a:lnTo>
                  <a:pt x="1810" y="686"/>
                </a:lnTo>
                <a:lnTo>
                  <a:pt x="1810" y="686"/>
                </a:lnTo>
                <a:lnTo>
                  <a:pt x="1810" y="686"/>
                </a:lnTo>
                <a:lnTo>
                  <a:pt x="1815" y="686"/>
                </a:lnTo>
                <a:lnTo>
                  <a:pt x="1815" y="686"/>
                </a:lnTo>
                <a:lnTo>
                  <a:pt x="1815" y="686"/>
                </a:lnTo>
                <a:lnTo>
                  <a:pt x="1819" y="686"/>
                </a:lnTo>
                <a:lnTo>
                  <a:pt x="1819" y="692"/>
                </a:lnTo>
                <a:lnTo>
                  <a:pt x="1824" y="686"/>
                </a:lnTo>
                <a:lnTo>
                  <a:pt x="1824" y="686"/>
                </a:lnTo>
                <a:lnTo>
                  <a:pt x="1824" y="686"/>
                </a:lnTo>
                <a:lnTo>
                  <a:pt x="1829" y="686"/>
                </a:lnTo>
                <a:lnTo>
                  <a:pt x="1829" y="686"/>
                </a:lnTo>
                <a:lnTo>
                  <a:pt x="1829" y="692"/>
                </a:lnTo>
                <a:lnTo>
                  <a:pt x="1834" y="686"/>
                </a:lnTo>
                <a:lnTo>
                  <a:pt x="1834" y="686"/>
                </a:lnTo>
                <a:lnTo>
                  <a:pt x="1838" y="686"/>
                </a:lnTo>
                <a:lnTo>
                  <a:pt x="1838" y="686"/>
                </a:lnTo>
                <a:lnTo>
                  <a:pt x="1838" y="686"/>
                </a:lnTo>
                <a:lnTo>
                  <a:pt x="1843" y="686"/>
                </a:lnTo>
                <a:lnTo>
                  <a:pt x="1843" y="686"/>
                </a:lnTo>
                <a:lnTo>
                  <a:pt x="1848" y="692"/>
                </a:lnTo>
                <a:lnTo>
                  <a:pt x="1848" y="686"/>
                </a:lnTo>
                <a:lnTo>
                  <a:pt x="1848" y="686"/>
                </a:lnTo>
                <a:lnTo>
                  <a:pt x="1853" y="686"/>
                </a:lnTo>
                <a:lnTo>
                  <a:pt x="1853" y="686"/>
                </a:lnTo>
                <a:lnTo>
                  <a:pt x="1853" y="686"/>
                </a:lnTo>
                <a:lnTo>
                  <a:pt x="1857" y="686"/>
                </a:lnTo>
                <a:lnTo>
                  <a:pt x="1857" y="686"/>
                </a:lnTo>
                <a:lnTo>
                  <a:pt x="1862" y="686"/>
                </a:lnTo>
                <a:lnTo>
                  <a:pt x="1862" y="686"/>
                </a:lnTo>
                <a:lnTo>
                  <a:pt x="1862" y="686"/>
                </a:lnTo>
                <a:lnTo>
                  <a:pt x="1867" y="686"/>
                </a:lnTo>
                <a:lnTo>
                  <a:pt x="1867" y="686"/>
                </a:lnTo>
                <a:lnTo>
                  <a:pt x="1867" y="686"/>
                </a:lnTo>
                <a:lnTo>
                  <a:pt x="1872" y="686"/>
                </a:lnTo>
                <a:lnTo>
                  <a:pt x="1872" y="686"/>
                </a:lnTo>
                <a:lnTo>
                  <a:pt x="1876" y="686"/>
                </a:lnTo>
                <a:lnTo>
                  <a:pt x="1876" y="692"/>
                </a:lnTo>
                <a:lnTo>
                  <a:pt x="1876" y="686"/>
                </a:lnTo>
                <a:lnTo>
                  <a:pt x="1881" y="686"/>
                </a:lnTo>
                <a:lnTo>
                  <a:pt x="1881" y="686"/>
                </a:lnTo>
                <a:lnTo>
                  <a:pt x="1886" y="686"/>
                </a:lnTo>
                <a:lnTo>
                  <a:pt x="1886" y="686"/>
                </a:lnTo>
                <a:lnTo>
                  <a:pt x="1886" y="686"/>
                </a:lnTo>
                <a:lnTo>
                  <a:pt x="1890" y="692"/>
                </a:lnTo>
                <a:lnTo>
                  <a:pt x="1890" y="692"/>
                </a:lnTo>
                <a:lnTo>
                  <a:pt x="1890" y="686"/>
                </a:lnTo>
                <a:lnTo>
                  <a:pt x="1895" y="686"/>
                </a:lnTo>
                <a:lnTo>
                  <a:pt x="1895" y="686"/>
                </a:lnTo>
                <a:lnTo>
                  <a:pt x="1900" y="686"/>
                </a:lnTo>
                <a:lnTo>
                  <a:pt x="1900" y="686"/>
                </a:lnTo>
                <a:lnTo>
                  <a:pt x="1900" y="686"/>
                </a:lnTo>
                <a:lnTo>
                  <a:pt x="1905" y="686"/>
                </a:lnTo>
                <a:lnTo>
                  <a:pt x="1905" y="686"/>
                </a:lnTo>
                <a:lnTo>
                  <a:pt x="1909" y="692"/>
                </a:lnTo>
                <a:lnTo>
                  <a:pt x="1909" y="686"/>
                </a:lnTo>
                <a:lnTo>
                  <a:pt x="1909" y="686"/>
                </a:lnTo>
                <a:lnTo>
                  <a:pt x="1914" y="686"/>
                </a:lnTo>
                <a:lnTo>
                  <a:pt x="1914" y="692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6" name="Line 53"/>
          <p:cNvSpPr>
            <a:spLocks noChangeShapeType="1"/>
          </p:cNvSpPr>
          <p:nvPr/>
        </p:nvSpPr>
        <p:spPr bwMode="auto">
          <a:xfrm>
            <a:off x="1955987" y="3518891"/>
            <a:ext cx="44065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7" name="Rectangle 54"/>
          <p:cNvSpPr>
            <a:spLocks noChangeArrowheads="1"/>
          </p:cNvSpPr>
          <p:nvPr/>
        </p:nvSpPr>
        <p:spPr bwMode="auto">
          <a:xfrm>
            <a:off x="1832971" y="3436268"/>
            <a:ext cx="81575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Line 55"/>
          <p:cNvSpPr>
            <a:spLocks noChangeShapeType="1"/>
          </p:cNvSpPr>
          <p:nvPr/>
        </p:nvSpPr>
        <p:spPr bwMode="auto">
          <a:xfrm>
            <a:off x="1972511" y="3316925"/>
            <a:ext cx="27541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9" name="Line 56"/>
          <p:cNvSpPr>
            <a:spLocks noChangeShapeType="1"/>
          </p:cNvSpPr>
          <p:nvPr/>
        </p:nvSpPr>
        <p:spPr bwMode="auto">
          <a:xfrm>
            <a:off x="1955987" y="3113123"/>
            <a:ext cx="44065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10" name="Rectangle 57"/>
          <p:cNvSpPr>
            <a:spLocks noChangeArrowheads="1"/>
          </p:cNvSpPr>
          <p:nvPr/>
        </p:nvSpPr>
        <p:spPr bwMode="auto">
          <a:xfrm>
            <a:off x="1658547" y="3030501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2000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Line 58"/>
          <p:cNvSpPr>
            <a:spLocks noChangeShapeType="1"/>
          </p:cNvSpPr>
          <p:nvPr/>
        </p:nvSpPr>
        <p:spPr bwMode="auto">
          <a:xfrm>
            <a:off x="1972511" y="2911157"/>
            <a:ext cx="27541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12" name="Line 59"/>
          <p:cNvSpPr>
            <a:spLocks noChangeShapeType="1"/>
          </p:cNvSpPr>
          <p:nvPr/>
        </p:nvSpPr>
        <p:spPr bwMode="auto">
          <a:xfrm>
            <a:off x="1955987" y="2707356"/>
            <a:ext cx="44065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13" name="Rectangle 60"/>
          <p:cNvSpPr>
            <a:spLocks noChangeArrowheads="1"/>
          </p:cNvSpPr>
          <p:nvPr/>
        </p:nvSpPr>
        <p:spPr bwMode="auto">
          <a:xfrm>
            <a:off x="1658547" y="2624733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4000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Line 61"/>
          <p:cNvSpPr>
            <a:spLocks noChangeShapeType="1"/>
          </p:cNvSpPr>
          <p:nvPr/>
        </p:nvSpPr>
        <p:spPr bwMode="auto">
          <a:xfrm>
            <a:off x="1972511" y="2516406"/>
            <a:ext cx="27541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15" name="Line 62"/>
          <p:cNvSpPr>
            <a:spLocks noChangeShapeType="1"/>
          </p:cNvSpPr>
          <p:nvPr/>
        </p:nvSpPr>
        <p:spPr bwMode="auto">
          <a:xfrm>
            <a:off x="1955987" y="2312604"/>
            <a:ext cx="44065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16" name="Rectangle 63"/>
          <p:cNvSpPr>
            <a:spLocks noChangeArrowheads="1"/>
          </p:cNvSpPr>
          <p:nvPr/>
        </p:nvSpPr>
        <p:spPr bwMode="auto">
          <a:xfrm>
            <a:off x="1658547" y="2229982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6000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Line 64"/>
          <p:cNvSpPr>
            <a:spLocks noChangeShapeType="1"/>
          </p:cNvSpPr>
          <p:nvPr/>
        </p:nvSpPr>
        <p:spPr bwMode="auto">
          <a:xfrm>
            <a:off x="1972511" y="2110638"/>
            <a:ext cx="27541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18" name="Rectangle 65"/>
          <p:cNvSpPr>
            <a:spLocks noChangeArrowheads="1"/>
          </p:cNvSpPr>
          <p:nvPr/>
        </p:nvSpPr>
        <p:spPr bwMode="auto">
          <a:xfrm rot="16200000">
            <a:off x="1034798" y="3447798"/>
            <a:ext cx="87137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Intens. [</a:t>
            </a:r>
            <a:r>
              <a:rPr kumimoji="0" lang="sv-SE" sz="10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a.u</a:t>
            </a:r>
            <a:r>
              <a:rPr kumimoji="0" lang="sv-SE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.]</a:t>
            </a:r>
            <a:endParaRPr kumimoji="0" lang="sv-SE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reeform 67"/>
          <p:cNvSpPr>
            <a:spLocks/>
          </p:cNvSpPr>
          <p:nvPr/>
        </p:nvSpPr>
        <p:spPr bwMode="auto">
          <a:xfrm>
            <a:off x="2007397" y="4072559"/>
            <a:ext cx="3514206" cy="1259532"/>
          </a:xfrm>
          <a:custGeom>
            <a:avLst/>
            <a:gdLst/>
            <a:ahLst/>
            <a:cxnLst>
              <a:cxn ang="0">
                <a:pos x="29" y="674"/>
              </a:cxn>
              <a:cxn ang="0">
                <a:pos x="57" y="674"/>
              </a:cxn>
              <a:cxn ang="0">
                <a:pos x="90" y="674"/>
              </a:cxn>
              <a:cxn ang="0">
                <a:pos x="119" y="674"/>
              </a:cxn>
              <a:cxn ang="0">
                <a:pos x="152" y="674"/>
              </a:cxn>
              <a:cxn ang="0">
                <a:pos x="180" y="668"/>
              </a:cxn>
              <a:cxn ang="0">
                <a:pos x="209" y="668"/>
              </a:cxn>
              <a:cxn ang="0">
                <a:pos x="242" y="662"/>
              </a:cxn>
              <a:cxn ang="0">
                <a:pos x="270" y="668"/>
              </a:cxn>
              <a:cxn ang="0">
                <a:pos x="304" y="674"/>
              </a:cxn>
              <a:cxn ang="0">
                <a:pos x="332" y="674"/>
              </a:cxn>
              <a:cxn ang="0">
                <a:pos x="365" y="680"/>
              </a:cxn>
              <a:cxn ang="0">
                <a:pos x="394" y="674"/>
              </a:cxn>
              <a:cxn ang="0">
                <a:pos x="422" y="674"/>
              </a:cxn>
              <a:cxn ang="0">
                <a:pos x="455" y="680"/>
              </a:cxn>
              <a:cxn ang="0">
                <a:pos x="484" y="674"/>
              </a:cxn>
              <a:cxn ang="0">
                <a:pos x="517" y="680"/>
              </a:cxn>
              <a:cxn ang="0">
                <a:pos x="545" y="674"/>
              </a:cxn>
              <a:cxn ang="0">
                <a:pos x="578" y="674"/>
              </a:cxn>
              <a:cxn ang="0">
                <a:pos x="607" y="674"/>
              </a:cxn>
              <a:cxn ang="0">
                <a:pos x="635" y="680"/>
              </a:cxn>
              <a:cxn ang="0">
                <a:pos x="668" y="680"/>
              </a:cxn>
              <a:cxn ang="0">
                <a:pos x="697" y="674"/>
              </a:cxn>
              <a:cxn ang="0">
                <a:pos x="730" y="680"/>
              </a:cxn>
              <a:cxn ang="0">
                <a:pos x="758" y="680"/>
              </a:cxn>
              <a:cxn ang="0">
                <a:pos x="791" y="680"/>
              </a:cxn>
              <a:cxn ang="0">
                <a:pos x="820" y="674"/>
              </a:cxn>
              <a:cxn ang="0">
                <a:pos x="848" y="680"/>
              </a:cxn>
              <a:cxn ang="0">
                <a:pos x="881" y="680"/>
              </a:cxn>
              <a:cxn ang="0">
                <a:pos x="910" y="674"/>
              </a:cxn>
              <a:cxn ang="0">
                <a:pos x="943" y="680"/>
              </a:cxn>
              <a:cxn ang="0">
                <a:pos x="971" y="680"/>
              </a:cxn>
              <a:cxn ang="0">
                <a:pos x="1005" y="680"/>
              </a:cxn>
              <a:cxn ang="0">
                <a:pos x="1033" y="680"/>
              </a:cxn>
              <a:cxn ang="0">
                <a:pos x="1061" y="680"/>
              </a:cxn>
              <a:cxn ang="0">
                <a:pos x="1095" y="680"/>
              </a:cxn>
              <a:cxn ang="0">
                <a:pos x="1123" y="680"/>
              </a:cxn>
              <a:cxn ang="0">
                <a:pos x="1156" y="680"/>
              </a:cxn>
              <a:cxn ang="0">
                <a:pos x="1185" y="680"/>
              </a:cxn>
              <a:cxn ang="0">
                <a:pos x="1218" y="680"/>
              </a:cxn>
              <a:cxn ang="0">
                <a:pos x="1246" y="680"/>
              </a:cxn>
              <a:cxn ang="0">
                <a:pos x="1279" y="680"/>
              </a:cxn>
              <a:cxn ang="0">
                <a:pos x="1308" y="680"/>
              </a:cxn>
              <a:cxn ang="0">
                <a:pos x="1341" y="680"/>
              </a:cxn>
              <a:cxn ang="0">
                <a:pos x="1369" y="680"/>
              </a:cxn>
              <a:cxn ang="0">
                <a:pos x="1398" y="680"/>
              </a:cxn>
              <a:cxn ang="0">
                <a:pos x="1431" y="680"/>
              </a:cxn>
              <a:cxn ang="0">
                <a:pos x="1459" y="680"/>
              </a:cxn>
              <a:cxn ang="0">
                <a:pos x="1493" y="680"/>
              </a:cxn>
              <a:cxn ang="0">
                <a:pos x="1521" y="674"/>
              </a:cxn>
              <a:cxn ang="0">
                <a:pos x="1554" y="674"/>
              </a:cxn>
              <a:cxn ang="0">
                <a:pos x="1583" y="674"/>
              </a:cxn>
              <a:cxn ang="0">
                <a:pos x="1616" y="662"/>
              </a:cxn>
              <a:cxn ang="0">
                <a:pos x="1644" y="680"/>
              </a:cxn>
              <a:cxn ang="0">
                <a:pos x="1677" y="680"/>
              </a:cxn>
              <a:cxn ang="0">
                <a:pos x="1706" y="680"/>
              </a:cxn>
              <a:cxn ang="0">
                <a:pos x="1734" y="680"/>
              </a:cxn>
              <a:cxn ang="0">
                <a:pos x="1767" y="680"/>
              </a:cxn>
              <a:cxn ang="0">
                <a:pos x="1796" y="680"/>
              </a:cxn>
              <a:cxn ang="0">
                <a:pos x="1829" y="680"/>
              </a:cxn>
              <a:cxn ang="0">
                <a:pos x="1857" y="680"/>
              </a:cxn>
              <a:cxn ang="0">
                <a:pos x="1890" y="680"/>
              </a:cxn>
            </a:cxnLst>
            <a:rect l="0" t="0" r="r" b="b"/>
            <a:pathLst>
              <a:path w="1914" h="686">
                <a:moveTo>
                  <a:pt x="0" y="668"/>
                </a:moveTo>
                <a:lnTo>
                  <a:pt x="0" y="674"/>
                </a:lnTo>
                <a:lnTo>
                  <a:pt x="5" y="674"/>
                </a:lnTo>
                <a:lnTo>
                  <a:pt x="5" y="674"/>
                </a:lnTo>
                <a:lnTo>
                  <a:pt x="10" y="674"/>
                </a:lnTo>
                <a:lnTo>
                  <a:pt x="10" y="668"/>
                </a:lnTo>
                <a:lnTo>
                  <a:pt x="10" y="674"/>
                </a:lnTo>
                <a:lnTo>
                  <a:pt x="15" y="674"/>
                </a:lnTo>
                <a:lnTo>
                  <a:pt x="15" y="674"/>
                </a:lnTo>
                <a:lnTo>
                  <a:pt x="15" y="674"/>
                </a:lnTo>
                <a:lnTo>
                  <a:pt x="19" y="674"/>
                </a:lnTo>
                <a:lnTo>
                  <a:pt x="19" y="674"/>
                </a:lnTo>
                <a:lnTo>
                  <a:pt x="19" y="674"/>
                </a:lnTo>
                <a:lnTo>
                  <a:pt x="24" y="674"/>
                </a:lnTo>
                <a:lnTo>
                  <a:pt x="24" y="674"/>
                </a:lnTo>
                <a:lnTo>
                  <a:pt x="29" y="674"/>
                </a:lnTo>
                <a:lnTo>
                  <a:pt x="29" y="674"/>
                </a:lnTo>
                <a:lnTo>
                  <a:pt x="29" y="668"/>
                </a:lnTo>
                <a:lnTo>
                  <a:pt x="33" y="657"/>
                </a:lnTo>
                <a:lnTo>
                  <a:pt x="33" y="674"/>
                </a:lnTo>
                <a:lnTo>
                  <a:pt x="38" y="674"/>
                </a:lnTo>
                <a:lnTo>
                  <a:pt x="38" y="674"/>
                </a:lnTo>
                <a:lnTo>
                  <a:pt x="38" y="674"/>
                </a:lnTo>
                <a:lnTo>
                  <a:pt x="43" y="674"/>
                </a:lnTo>
                <a:lnTo>
                  <a:pt x="43" y="674"/>
                </a:lnTo>
                <a:lnTo>
                  <a:pt x="43" y="674"/>
                </a:lnTo>
                <a:lnTo>
                  <a:pt x="48" y="674"/>
                </a:lnTo>
                <a:lnTo>
                  <a:pt x="48" y="674"/>
                </a:lnTo>
                <a:lnTo>
                  <a:pt x="52" y="674"/>
                </a:lnTo>
                <a:lnTo>
                  <a:pt x="52" y="674"/>
                </a:lnTo>
                <a:lnTo>
                  <a:pt x="52" y="674"/>
                </a:lnTo>
                <a:lnTo>
                  <a:pt x="57" y="674"/>
                </a:lnTo>
                <a:lnTo>
                  <a:pt x="57" y="674"/>
                </a:lnTo>
                <a:lnTo>
                  <a:pt x="57" y="674"/>
                </a:lnTo>
                <a:lnTo>
                  <a:pt x="62" y="674"/>
                </a:lnTo>
                <a:lnTo>
                  <a:pt x="62" y="668"/>
                </a:lnTo>
                <a:lnTo>
                  <a:pt x="67" y="674"/>
                </a:lnTo>
                <a:lnTo>
                  <a:pt x="67" y="674"/>
                </a:lnTo>
                <a:lnTo>
                  <a:pt x="67" y="674"/>
                </a:lnTo>
                <a:lnTo>
                  <a:pt x="71" y="674"/>
                </a:lnTo>
                <a:lnTo>
                  <a:pt x="71" y="674"/>
                </a:lnTo>
                <a:lnTo>
                  <a:pt x="71" y="674"/>
                </a:lnTo>
                <a:lnTo>
                  <a:pt x="76" y="674"/>
                </a:lnTo>
                <a:lnTo>
                  <a:pt x="76" y="674"/>
                </a:lnTo>
                <a:lnTo>
                  <a:pt x="81" y="674"/>
                </a:lnTo>
                <a:lnTo>
                  <a:pt x="81" y="674"/>
                </a:lnTo>
                <a:lnTo>
                  <a:pt x="81" y="674"/>
                </a:lnTo>
                <a:lnTo>
                  <a:pt x="86" y="674"/>
                </a:lnTo>
                <a:lnTo>
                  <a:pt x="86" y="674"/>
                </a:lnTo>
                <a:lnTo>
                  <a:pt x="86" y="674"/>
                </a:lnTo>
                <a:lnTo>
                  <a:pt x="90" y="674"/>
                </a:lnTo>
                <a:lnTo>
                  <a:pt x="90" y="674"/>
                </a:lnTo>
                <a:lnTo>
                  <a:pt x="95" y="674"/>
                </a:lnTo>
                <a:lnTo>
                  <a:pt x="95" y="674"/>
                </a:lnTo>
                <a:lnTo>
                  <a:pt x="95" y="674"/>
                </a:lnTo>
                <a:lnTo>
                  <a:pt x="100" y="674"/>
                </a:lnTo>
                <a:lnTo>
                  <a:pt x="100" y="674"/>
                </a:lnTo>
                <a:lnTo>
                  <a:pt x="100" y="674"/>
                </a:lnTo>
                <a:lnTo>
                  <a:pt x="105" y="674"/>
                </a:lnTo>
                <a:lnTo>
                  <a:pt x="105" y="674"/>
                </a:lnTo>
                <a:lnTo>
                  <a:pt x="109" y="674"/>
                </a:lnTo>
                <a:lnTo>
                  <a:pt x="109" y="674"/>
                </a:lnTo>
                <a:lnTo>
                  <a:pt x="109" y="674"/>
                </a:lnTo>
                <a:lnTo>
                  <a:pt x="114" y="668"/>
                </a:lnTo>
                <a:lnTo>
                  <a:pt x="114" y="674"/>
                </a:lnTo>
                <a:lnTo>
                  <a:pt x="114" y="674"/>
                </a:lnTo>
                <a:lnTo>
                  <a:pt x="119" y="674"/>
                </a:lnTo>
                <a:lnTo>
                  <a:pt x="119" y="674"/>
                </a:lnTo>
                <a:lnTo>
                  <a:pt x="124" y="674"/>
                </a:lnTo>
                <a:lnTo>
                  <a:pt x="124" y="668"/>
                </a:lnTo>
                <a:lnTo>
                  <a:pt x="124" y="674"/>
                </a:lnTo>
                <a:lnTo>
                  <a:pt x="128" y="674"/>
                </a:lnTo>
                <a:lnTo>
                  <a:pt x="128" y="674"/>
                </a:lnTo>
                <a:lnTo>
                  <a:pt x="133" y="674"/>
                </a:lnTo>
                <a:lnTo>
                  <a:pt x="133" y="674"/>
                </a:lnTo>
                <a:lnTo>
                  <a:pt x="133" y="668"/>
                </a:lnTo>
                <a:lnTo>
                  <a:pt x="138" y="674"/>
                </a:lnTo>
                <a:lnTo>
                  <a:pt x="138" y="674"/>
                </a:lnTo>
                <a:lnTo>
                  <a:pt x="138" y="674"/>
                </a:lnTo>
                <a:lnTo>
                  <a:pt x="142" y="674"/>
                </a:lnTo>
                <a:lnTo>
                  <a:pt x="142" y="674"/>
                </a:lnTo>
                <a:lnTo>
                  <a:pt x="147" y="674"/>
                </a:lnTo>
                <a:lnTo>
                  <a:pt x="147" y="668"/>
                </a:lnTo>
                <a:lnTo>
                  <a:pt x="147" y="668"/>
                </a:lnTo>
                <a:lnTo>
                  <a:pt x="152" y="674"/>
                </a:lnTo>
                <a:lnTo>
                  <a:pt x="152" y="674"/>
                </a:lnTo>
                <a:lnTo>
                  <a:pt x="152" y="674"/>
                </a:lnTo>
                <a:lnTo>
                  <a:pt x="157" y="674"/>
                </a:lnTo>
                <a:lnTo>
                  <a:pt x="157" y="674"/>
                </a:lnTo>
                <a:lnTo>
                  <a:pt x="161" y="674"/>
                </a:lnTo>
                <a:lnTo>
                  <a:pt x="161" y="674"/>
                </a:lnTo>
                <a:lnTo>
                  <a:pt x="161" y="674"/>
                </a:lnTo>
                <a:lnTo>
                  <a:pt x="166" y="674"/>
                </a:lnTo>
                <a:lnTo>
                  <a:pt x="166" y="674"/>
                </a:lnTo>
                <a:lnTo>
                  <a:pt x="166" y="674"/>
                </a:lnTo>
                <a:lnTo>
                  <a:pt x="171" y="668"/>
                </a:lnTo>
                <a:lnTo>
                  <a:pt x="171" y="668"/>
                </a:lnTo>
                <a:lnTo>
                  <a:pt x="176" y="668"/>
                </a:lnTo>
                <a:lnTo>
                  <a:pt x="176" y="674"/>
                </a:lnTo>
                <a:lnTo>
                  <a:pt x="176" y="668"/>
                </a:lnTo>
                <a:lnTo>
                  <a:pt x="180" y="668"/>
                </a:lnTo>
                <a:lnTo>
                  <a:pt x="180" y="668"/>
                </a:lnTo>
                <a:lnTo>
                  <a:pt x="180" y="668"/>
                </a:lnTo>
                <a:lnTo>
                  <a:pt x="185" y="662"/>
                </a:lnTo>
                <a:lnTo>
                  <a:pt x="185" y="668"/>
                </a:lnTo>
                <a:lnTo>
                  <a:pt x="190" y="674"/>
                </a:lnTo>
                <a:lnTo>
                  <a:pt x="190" y="674"/>
                </a:lnTo>
                <a:lnTo>
                  <a:pt x="190" y="674"/>
                </a:lnTo>
                <a:lnTo>
                  <a:pt x="195" y="674"/>
                </a:lnTo>
                <a:lnTo>
                  <a:pt x="195" y="674"/>
                </a:lnTo>
                <a:lnTo>
                  <a:pt x="199" y="668"/>
                </a:lnTo>
                <a:lnTo>
                  <a:pt x="199" y="674"/>
                </a:lnTo>
                <a:lnTo>
                  <a:pt x="199" y="674"/>
                </a:lnTo>
                <a:lnTo>
                  <a:pt x="204" y="668"/>
                </a:lnTo>
                <a:lnTo>
                  <a:pt x="204" y="674"/>
                </a:lnTo>
                <a:lnTo>
                  <a:pt x="204" y="674"/>
                </a:lnTo>
                <a:lnTo>
                  <a:pt x="209" y="668"/>
                </a:lnTo>
                <a:lnTo>
                  <a:pt x="209" y="668"/>
                </a:lnTo>
                <a:lnTo>
                  <a:pt x="209" y="668"/>
                </a:lnTo>
                <a:lnTo>
                  <a:pt x="214" y="657"/>
                </a:lnTo>
                <a:lnTo>
                  <a:pt x="214" y="668"/>
                </a:lnTo>
                <a:lnTo>
                  <a:pt x="218" y="662"/>
                </a:lnTo>
                <a:lnTo>
                  <a:pt x="218" y="668"/>
                </a:lnTo>
                <a:lnTo>
                  <a:pt x="218" y="668"/>
                </a:lnTo>
                <a:lnTo>
                  <a:pt x="223" y="668"/>
                </a:lnTo>
                <a:lnTo>
                  <a:pt x="223" y="668"/>
                </a:lnTo>
                <a:lnTo>
                  <a:pt x="228" y="662"/>
                </a:lnTo>
                <a:lnTo>
                  <a:pt x="228" y="668"/>
                </a:lnTo>
                <a:lnTo>
                  <a:pt x="228" y="668"/>
                </a:lnTo>
                <a:lnTo>
                  <a:pt x="232" y="662"/>
                </a:lnTo>
                <a:lnTo>
                  <a:pt x="232" y="657"/>
                </a:lnTo>
                <a:lnTo>
                  <a:pt x="232" y="657"/>
                </a:lnTo>
                <a:lnTo>
                  <a:pt x="237" y="662"/>
                </a:lnTo>
                <a:lnTo>
                  <a:pt x="237" y="668"/>
                </a:lnTo>
                <a:lnTo>
                  <a:pt x="242" y="651"/>
                </a:lnTo>
                <a:lnTo>
                  <a:pt x="242" y="662"/>
                </a:lnTo>
                <a:lnTo>
                  <a:pt x="242" y="540"/>
                </a:lnTo>
                <a:lnTo>
                  <a:pt x="247" y="604"/>
                </a:lnTo>
                <a:lnTo>
                  <a:pt x="247" y="668"/>
                </a:lnTo>
                <a:lnTo>
                  <a:pt x="247" y="564"/>
                </a:lnTo>
                <a:lnTo>
                  <a:pt x="251" y="639"/>
                </a:lnTo>
                <a:lnTo>
                  <a:pt x="251" y="657"/>
                </a:lnTo>
                <a:lnTo>
                  <a:pt x="256" y="662"/>
                </a:lnTo>
                <a:lnTo>
                  <a:pt x="256" y="645"/>
                </a:lnTo>
                <a:lnTo>
                  <a:pt x="256" y="662"/>
                </a:lnTo>
                <a:lnTo>
                  <a:pt x="261" y="668"/>
                </a:lnTo>
                <a:lnTo>
                  <a:pt x="261" y="662"/>
                </a:lnTo>
                <a:lnTo>
                  <a:pt x="261" y="662"/>
                </a:lnTo>
                <a:lnTo>
                  <a:pt x="266" y="662"/>
                </a:lnTo>
                <a:lnTo>
                  <a:pt x="266" y="662"/>
                </a:lnTo>
                <a:lnTo>
                  <a:pt x="270" y="662"/>
                </a:lnTo>
                <a:lnTo>
                  <a:pt x="270" y="668"/>
                </a:lnTo>
                <a:lnTo>
                  <a:pt x="270" y="668"/>
                </a:lnTo>
                <a:lnTo>
                  <a:pt x="275" y="668"/>
                </a:lnTo>
                <a:lnTo>
                  <a:pt x="275" y="662"/>
                </a:lnTo>
                <a:lnTo>
                  <a:pt x="275" y="668"/>
                </a:lnTo>
                <a:lnTo>
                  <a:pt x="280" y="662"/>
                </a:lnTo>
                <a:lnTo>
                  <a:pt x="280" y="668"/>
                </a:lnTo>
                <a:lnTo>
                  <a:pt x="285" y="668"/>
                </a:lnTo>
                <a:lnTo>
                  <a:pt x="285" y="668"/>
                </a:lnTo>
                <a:lnTo>
                  <a:pt x="285" y="674"/>
                </a:lnTo>
                <a:lnTo>
                  <a:pt x="289" y="668"/>
                </a:lnTo>
                <a:lnTo>
                  <a:pt x="289" y="662"/>
                </a:lnTo>
                <a:lnTo>
                  <a:pt x="289" y="668"/>
                </a:lnTo>
                <a:lnTo>
                  <a:pt x="294" y="668"/>
                </a:lnTo>
                <a:lnTo>
                  <a:pt x="294" y="668"/>
                </a:lnTo>
                <a:lnTo>
                  <a:pt x="299" y="674"/>
                </a:lnTo>
                <a:lnTo>
                  <a:pt x="299" y="668"/>
                </a:lnTo>
                <a:lnTo>
                  <a:pt x="299" y="674"/>
                </a:lnTo>
                <a:lnTo>
                  <a:pt x="304" y="674"/>
                </a:lnTo>
                <a:lnTo>
                  <a:pt x="304" y="674"/>
                </a:lnTo>
                <a:lnTo>
                  <a:pt x="304" y="674"/>
                </a:lnTo>
                <a:lnTo>
                  <a:pt x="308" y="674"/>
                </a:lnTo>
                <a:lnTo>
                  <a:pt x="308" y="674"/>
                </a:lnTo>
                <a:lnTo>
                  <a:pt x="313" y="674"/>
                </a:lnTo>
                <a:lnTo>
                  <a:pt x="313" y="674"/>
                </a:lnTo>
                <a:lnTo>
                  <a:pt x="313" y="674"/>
                </a:lnTo>
                <a:lnTo>
                  <a:pt x="318" y="674"/>
                </a:lnTo>
                <a:lnTo>
                  <a:pt x="318" y="674"/>
                </a:lnTo>
                <a:lnTo>
                  <a:pt x="322" y="674"/>
                </a:lnTo>
                <a:lnTo>
                  <a:pt x="322" y="674"/>
                </a:lnTo>
                <a:lnTo>
                  <a:pt x="322" y="674"/>
                </a:lnTo>
                <a:lnTo>
                  <a:pt x="327" y="674"/>
                </a:lnTo>
                <a:lnTo>
                  <a:pt x="327" y="674"/>
                </a:lnTo>
                <a:lnTo>
                  <a:pt x="327" y="674"/>
                </a:lnTo>
                <a:lnTo>
                  <a:pt x="332" y="674"/>
                </a:lnTo>
                <a:lnTo>
                  <a:pt x="332" y="674"/>
                </a:lnTo>
                <a:lnTo>
                  <a:pt x="337" y="674"/>
                </a:lnTo>
                <a:lnTo>
                  <a:pt x="337" y="674"/>
                </a:lnTo>
                <a:lnTo>
                  <a:pt x="337" y="674"/>
                </a:lnTo>
                <a:lnTo>
                  <a:pt x="341" y="674"/>
                </a:lnTo>
                <a:lnTo>
                  <a:pt x="341" y="662"/>
                </a:lnTo>
                <a:lnTo>
                  <a:pt x="341" y="674"/>
                </a:lnTo>
                <a:lnTo>
                  <a:pt x="346" y="674"/>
                </a:lnTo>
                <a:lnTo>
                  <a:pt x="346" y="674"/>
                </a:lnTo>
                <a:lnTo>
                  <a:pt x="351" y="674"/>
                </a:lnTo>
                <a:lnTo>
                  <a:pt x="351" y="674"/>
                </a:lnTo>
                <a:lnTo>
                  <a:pt x="351" y="674"/>
                </a:lnTo>
                <a:lnTo>
                  <a:pt x="356" y="674"/>
                </a:lnTo>
                <a:lnTo>
                  <a:pt x="356" y="674"/>
                </a:lnTo>
                <a:lnTo>
                  <a:pt x="356" y="674"/>
                </a:lnTo>
                <a:lnTo>
                  <a:pt x="360" y="674"/>
                </a:lnTo>
                <a:lnTo>
                  <a:pt x="360" y="674"/>
                </a:lnTo>
                <a:lnTo>
                  <a:pt x="365" y="680"/>
                </a:lnTo>
                <a:lnTo>
                  <a:pt x="365" y="680"/>
                </a:lnTo>
                <a:lnTo>
                  <a:pt x="365" y="680"/>
                </a:lnTo>
                <a:lnTo>
                  <a:pt x="370" y="680"/>
                </a:lnTo>
                <a:lnTo>
                  <a:pt x="370" y="674"/>
                </a:lnTo>
                <a:lnTo>
                  <a:pt x="370" y="680"/>
                </a:lnTo>
                <a:lnTo>
                  <a:pt x="375" y="674"/>
                </a:lnTo>
                <a:lnTo>
                  <a:pt x="375" y="674"/>
                </a:lnTo>
                <a:lnTo>
                  <a:pt x="379" y="674"/>
                </a:lnTo>
                <a:lnTo>
                  <a:pt x="379" y="680"/>
                </a:lnTo>
                <a:lnTo>
                  <a:pt x="379" y="680"/>
                </a:lnTo>
                <a:lnTo>
                  <a:pt x="384" y="674"/>
                </a:lnTo>
                <a:lnTo>
                  <a:pt x="384" y="674"/>
                </a:lnTo>
                <a:lnTo>
                  <a:pt x="384" y="674"/>
                </a:lnTo>
                <a:lnTo>
                  <a:pt x="389" y="674"/>
                </a:lnTo>
                <a:lnTo>
                  <a:pt x="389" y="674"/>
                </a:lnTo>
                <a:lnTo>
                  <a:pt x="394" y="680"/>
                </a:lnTo>
                <a:lnTo>
                  <a:pt x="394" y="674"/>
                </a:lnTo>
                <a:lnTo>
                  <a:pt x="394" y="680"/>
                </a:lnTo>
                <a:lnTo>
                  <a:pt x="398" y="680"/>
                </a:lnTo>
                <a:lnTo>
                  <a:pt x="398" y="680"/>
                </a:lnTo>
                <a:lnTo>
                  <a:pt x="403" y="674"/>
                </a:lnTo>
                <a:lnTo>
                  <a:pt x="403" y="680"/>
                </a:lnTo>
                <a:lnTo>
                  <a:pt x="403" y="680"/>
                </a:lnTo>
                <a:lnTo>
                  <a:pt x="408" y="680"/>
                </a:lnTo>
                <a:lnTo>
                  <a:pt x="408" y="680"/>
                </a:lnTo>
                <a:lnTo>
                  <a:pt x="408" y="674"/>
                </a:lnTo>
                <a:lnTo>
                  <a:pt x="412" y="674"/>
                </a:lnTo>
                <a:lnTo>
                  <a:pt x="412" y="674"/>
                </a:lnTo>
                <a:lnTo>
                  <a:pt x="417" y="674"/>
                </a:lnTo>
                <a:lnTo>
                  <a:pt x="417" y="680"/>
                </a:lnTo>
                <a:lnTo>
                  <a:pt x="417" y="674"/>
                </a:lnTo>
                <a:lnTo>
                  <a:pt x="422" y="674"/>
                </a:lnTo>
                <a:lnTo>
                  <a:pt x="422" y="674"/>
                </a:lnTo>
                <a:lnTo>
                  <a:pt x="422" y="674"/>
                </a:lnTo>
                <a:lnTo>
                  <a:pt x="427" y="674"/>
                </a:lnTo>
                <a:lnTo>
                  <a:pt x="427" y="674"/>
                </a:lnTo>
                <a:lnTo>
                  <a:pt x="431" y="674"/>
                </a:lnTo>
                <a:lnTo>
                  <a:pt x="431" y="680"/>
                </a:lnTo>
                <a:lnTo>
                  <a:pt x="431" y="674"/>
                </a:lnTo>
                <a:lnTo>
                  <a:pt x="436" y="633"/>
                </a:lnTo>
                <a:lnTo>
                  <a:pt x="436" y="651"/>
                </a:lnTo>
                <a:lnTo>
                  <a:pt x="436" y="674"/>
                </a:lnTo>
                <a:lnTo>
                  <a:pt x="441" y="674"/>
                </a:lnTo>
                <a:lnTo>
                  <a:pt x="441" y="680"/>
                </a:lnTo>
                <a:lnTo>
                  <a:pt x="446" y="674"/>
                </a:lnTo>
                <a:lnTo>
                  <a:pt x="446" y="680"/>
                </a:lnTo>
                <a:lnTo>
                  <a:pt x="446" y="680"/>
                </a:lnTo>
                <a:lnTo>
                  <a:pt x="450" y="674"/>
                </a:lnTo>
                <a:lnTo>
                  <a:pt x="450" y="674"/>
                </a:lnTo>
                <a:lnTo>
                  <a:pt x="450" y="674"/>
                </a:lnTo>
                <a:lnTo>
                  <a:pt x="455" y="680"/>
                </a:lnTo>
                <a:lnTo>
                  <a:pt x="455" y="680"/>
                </a:lnTo>
                <a:lnTo>
                  <a:pt x="460" y="680"/>
                </a:lnTo>
                <a:lnTo>
                  <a:pt x="460" y="674"/>
                </a:lnTo>
                <a:lnTo>
                  <a:pt x="460" y="674"/>
                </a:lnTo>
                <a:lnTo>
                  <a:pt x="465" y="674"/>
                </a:lnTo>
                <a:lnTo>
                  <a:pt x="465" y="674"/>
                </a:lnTo>
                <a:lnTo>
                  <a:pt x="465" y="680"/>
                </a:lnTo>
                <a:lnTo>
                  <a:pt x="469" y="674"/>
                </a:lnTo>
                <a:lnTo>
                  <a:pt x="469" y="680"/>
                </a:lnTo>
                <a:lnTo>
                  <a:pt x="474" y="680"/>
                </a:lnTo>
                <a:lnTo>
                  <a:pt x="474" y="674"/>
                </a:lnTo>
                <a:lnTo>
                  <a:pt x="474" y="674"/>
                </a:lnTo>
                <a:lnTo>
                  <a:pt x="479" y="674"/>
                </a:lnTo>
                <a:lnTo>
                  <a:pt x="479" y="674"/>
                </a:lnTo>
                <a:lnTo>
                  <a:pt x="484" y="674"/>
                </a:lnTo>
                <a:lnTo>
                  <a:pt x="484" y="680"/>
                </a:lnTo>
                <a:lnTo>
                  <a:pt x="484" y="674"/>
                </a:lnTo>
                <a:lnTo>
                  <a:pt x="488" y="674"/>
                </a:lnTo>
                <a:lnTo>
                  <a:pt x="488" y="680"/>
                </a:lnTo>
                <a:lnTo>
                  <a:pt x="488" y="680"/>
                </a:lnTo>
                <a:lnTo>
                  <a:pt x="493" y="680"/>
                </a:lnTo>
                <a:lnTo>
                  <a:pt x="493" y="680"/>
                </a:lnTo>
                <a:lnTo>
                  <a:pt x="498" y="674"/>
                </a:lnTo>
                <a:lnTo>
                  <a:pt x="498" y="674"/>
                </a:lnTo>
                <a:lnTo>
                  <a:pt x="498" y="674"/>
                </a:lnTo>
                <a:lnTo>
                  <a:pt x="502" y="680"/>
                </a:lnTo>
                <a:lnTo>
                  <a:pt x="502" y="674"/>
                </a:lnTo>
                <a:lnTo>
                  <a:pt x="502" y="680"/>
                </a:lnTo>
                <a:lnTo>
                  <a:pt x="507" y="674"/>
                </a:lnTo>
                <a:lnTo>
                  <a:pt x="507" y="674"/>
                </a:lnTo>
                <a:lnTo>
                  <a:pt x="512" y="668"/>
                </a:lnTo>
                <a:lnTo>
                  <a:pt x="512" y="674"/>
                </a:lnTo>
                <a:lnTo>
                  <a:pt x="512" y="674"/>
                </a:lnTo>
                <a:lnTo>
                  <a:pt x="517" y="680"/>
                </a:lnTo>
                <a:lnTo>
                  <a:pt x="517" y="680"/>
                </a:lnTo>
                <a:lnTo>
                  <a:pt x="521" y="680"/>
                </a:lnTo>
                <a:lnTo>
                  <a:pt x="521" y="674"/>
                </a:lnTo>
                <a:lnTo>
                  <a:pt x="521" y="680"/>
                </a:lnTo>
                <a:lnTo>
                  <a:pt x="526" y="674"/>
                </a:lnTo>
                <a:lnTo>
                  <a:pt x="526" y="674"/>
                </a:lnTo>
                <a:lnTo>
                  <a:pt x="526" y="674"/>
                </a:lnTo>
                <a:lnTo>
                  <a:pt x="531" y="674"/>
                </a:lnTo>
                <a:lnTo>
                  <a:pt x="531" y="680"/>
                </a:lnTo>
                <a:lnTo>
                  <a:pt x="536" y="680"/>
                </a:lnTo>
                <a:lnTo>
                  <a:pt x="536" y="680"/>
                </a:lnTo>
                <a:lnTo>
                  <a:pt x="536" y="680"/>
                </a:lnTo>
                <a:lnTo>
                  <a:pt x="540" y="674"/>
                </a:lnTo>
                <a:lnTo>
                  <a:pt x="540" y="680"/>
                </a:lnTo>
                <a:lnTo>
                  <a:pt x="540" y="680"/>
                </a:lnTo>
                <a:lnTo>
                  <a:pt x="545" y="680"/>
                </a:lnTo>
                <a:lnTo>
                  <a:pt x="545" y="674"/>
                </a:lnTo>
                <a:lnTo>
                  <a:pt x="550" y="680"/>
                </a:lnTo>
                <a:lnTo>
                  <a:pt x="550" y="674"/>
                </a:lnTo>
                <a:lnTo>
                  <a:pt x="550" y="680"/>
                </a:lnTo>
                <a:lnTo>
                  <a:pt x="555" y="680"/>
                </a:lnTo>
                <a:lnTo>
                  <a:pt x="555" y="674"/>
                </a:lnTo>
                <a:lnTo>
                  <a:pt x="555" y="680"/>
                </a:lnTo>
                <a:lnTo>
                  <a:pt x="559" y="674"/>
                </a:lnTo>
                <a:lnTo>
                  <a:pt x="559" y="680"/>
                </a:lnTo>
                <a:lnTo>
                  <a:pt x="564" y="674"/>
                </a:lnTo>
                <a:lnTo>
                  <a:pt x="564" y="680"/>
                </a:lnTo>
                <a:lnTo>
                  <a:pt x="564" y="680"/>
                </a:lnTo>
                <a:lnTo>
                  <a:pt x="569" y="680"/>
                </a:lnTo>
                <a:lnTo>
                  <a:pt x="569" y="680"/>
                </a:lnTo>
                <a:lnTo>
                  <a:pt x="569" y="674"/>
                </a:lnTo>
                <a:lnTo>
                  <a:pt x="574" y="680"/>
                </a:lnTo>
                <a:lnTo>
                  <a:pt x="574" y="680"/>
                </a:lnTo>
                <a:lnTo>
                  <a:pt x="578" y="674"/>
                </a:lnTo>
                <a:lnTo>
                  <a:pt x="578" y="680"/>
                </a:lnTo>
                <a:lnTo>
                  <a:pt x="578" y="680"/>
                </a:lnTo>
                <a:lnTo>
                  <a:pt x="583" y="680"/>
                </a:lnTo>
                <a:lnTo>
                  <a:pt x="583" y="674"/>
                </a:lnTo>
                <a:lnTo>
                  <a:pt x="583" y="680"/>
                </a:lnTo>
                <a:lnTo>
                  <a:pt x="588" y="674"/>
                </a:lnTo>
                <a:lnTo>
                  <a:pt x="588" y="680"/>
                </a:lnTo>
                <a:lnTo>
                  <a:pt x="592" y="674"/>
                </a:lnTo>
                <a:lnTo>
                  <a:pt x="592" y="680"/>
                </a:lnTo>
                <a:lnTo>
                  <a:pt x="592" y="680"/>
                </a:lnTo>
                <a:lnTo>
                  <a:pt x="597" y="674"/>
                </a:lnTo>
                <a:lnTo>
                  <a:pt x="597" y="680"/>
                </a:lnTo>
                <a:lnTo>
                  <a:pt x="597" y="680"/>
                </a:lnTo>
                <a:lnTo>
                  <a:pt x="602" y="680"/>
                </a:lnTo>
                <a:lnTo>
                  <a:pt x="602" y="674"/>
                </a:lnTo>
                <a:lnTo>
                  <a:pt x="607" y="674"/>
                </a:lnTo>
                <a:lnTo>
                  <a:pt x="607" y="674"/>
                </a:lnTo>
                <a:lnTo>
                  <a:pt x="607" y="674"/>
                </a:lnTo>
                <a:lnTo>
                  <a:pt x="611" y="674"/>
                </a:lnTo>
                <a:lnTo>
                  <a:pt x="611" y="680"/>
                </a:lnTo>
                <a:lnTo>
                  <a:pt x="616" y="680"/>
                </a:lnTo>
                <a:lnTo>
                  <a:pt x="616" y="680"/>
                </a:lnTo>
                <a:lnTo>
                  <a:pt x="616" y="674"/>
                </a:lnTo>
                <a:lnTo>
                  <a:pt x="621" y="674"/>
                </a:lnTo>
                <a:lnTo>
                  <a:pt x="621" y="680"/>
                </a:lnTo>
                <a:lnTo>
                  <a:pt x="621" y="674"/>
                </a:lnTo>
                <a:lnTo>
                  <a:pt x="626" y="680"/>
                </a:lnTo>
                <a:lnTo>
                  <a:pt x="626" y="680"/>
                </a:lnTo>
                <a:lnTo>
                  <a:pt x="630" y="680"/>
                </a:lnTo>
                <a:lnTo>
                  <a:pt x="630" y="680"/>
                </a:lnTo>
                <a:lnTo>
                  <a:pt x="630" y="680"/>
                </a:lnTo>
                <a:lnTo>
                  <a:pt x="635" y="674"/>
                </a:lnTo>
                <a:lnTo>
                  <a:pt x="635" y="680"/>
                </a:lnTo>
                <a:lnTo>
                  <a:pt x="635" y="680"/>
                </a:lnTo>
                <a:lnTo>
                  <a:pt x="640" y="674"/>
                </a:lnTo>
                <a:lnTo>
                  <a:pt x="640" y="680"/>
                </a:lnTo>
                <a:lnTo>
                  <a:pt x="645" y="674"/>
                </a:lnTo>
                <a:lnTo>
                  <a:pt x="645" y="674"/>
                </a:lnTo>
                <a:lnTo>
                  <a:pt x="645" y="680"/>
                </a:lnTo>
                <a:lnTo>
                  <a:pt x="649" y="680"/>
                </a:lnTo>
                <a:lnTo>
                  <a:pt x="649" y="680"/>
                </a:lnTo>
                <a:lnTo>
                  <a:pt x="649" y="680"/>
                </a:lnTo>
                <a:lnTo>
                  <a:pt x="654" y="680"/>
                </a:lnTo>
                <a:lnTo>
                  <a:pt x="654" y="680"/>
                </a:lnTo>
                <a:lnTo>
                  <a:pt x="659" y="680"/>
                </a:lnTo>
                <a:lnTo>
                  <a:pt x="659" y="680"/>
                </a:lnTo>
                <a:lnTo>
                  <a:pt x="659" y="680"/>
                </a:lnTo>
                <a:lnTo>
                  <a:pt x="664" y="680"/>
                </a:lnTo>
                <a:lnTo>
                  <a:pt x="664" y="680"/>
                </a:lnTo>
                <a:lnTo>
                  <a:pt x="664" y="680"/>
                </a:lnTo>
                <a:lnTo>
                  <a:pt x="668" y="680"/>
                </a:lnTo>
                <a:lnTo>
                  <a:pt x="668" y="674"/>
                </a:lnTo>
                <a:lnTo>
                  <a:pt x="673" y="680"/>
                </a:lnTo>
                <a:lnTo>
                  <a:pt x="673" y="680"/>
                </a:lnTo>
                <a:lnTo>
                  <a:pt x="673" y="680"/>
                </a:lnTo>
                <a:lnTo>
                  <a:pt x="678" y="680"/>
                </a:lnTo>
                <a:lnTo>
                  <a:pt x="678" y="680"/>
                </a:lnTo>
                <a:lnTo>
                  <a:pt x="678" y="680"/>
                </a:lnTo>
                <a:lnTo>
                  <a:pt x="682" y="680"/>
                </a:lnTo>
                <a:lnTo>
                  <a:pt x="682" y="680"/>
                </a:lnTo>
                <a:lnTo>
                  <a:pt x="687" y="680"/>
                </a:lnTo>
                <a:lnTo>
                  <a:pt x="687" y="680"/>
                </a:lnTo>
                <a:lnTo>
                  <a:pt x="687" y="680"/>
                </a:lnTo>
                <a:lnTo>
                  <a:pt x="692" y="674"/>
                </a:lnTo>
                <a:lnTo>
                  <a:pt x="692" y="680"/>
                </a:lnTo>
                <a:lnTo>
                  <a:pt x="697" y="680"/>
                </a:lnTo>
                <a:lnTo>
                  <a:pt x="697" y="674"/>
                </a:lnTo>
                <a:lnTo>
                  <a:pt x="697" y="674"/>
                </a:lnTo>
                <a:lnTo>
                  <a:pt x="701" y="680"/>
                </a:lnTo>
                <a:lnTo>
                  <a:pt x="701" y="680"/>
                </a:lnTo>
                <a:lnTo>
                  <a:pt x="701" y="680"/>
                </a:lnTo>
                <a:lnTo>
                  <a:pt x="706" y="680"/>
                </a:lnTo>
                <a:lnTo>
                  <a:pt x="706" y="674"/>
                </a:lnTo>
                <a:lnTo>
                  <a:pt x="711" y="680"/>
                </a:lnTo>
                <a:lnTo>
                  <a:pt x="711" y="680"/>
                </a:lnTo>
                <a:lnTo>
                  <a:pt x="711" y="680"/>
                </a:lnTo>
                <a:lnTo>
                  <a:pt x="716" y="680"/>
                </a:lnTo>
                <a:lnTo>
                  <a:pt x="716" y="680"/>
                </a:lnTo>
                <a:lnTo>
                  <a:pt x="716" y="680"/>
                </a:lnTo>
                <a:lnTo>
                  <a:pt x="720" y="680"/>
                </a:lnTo>
                <a:lnTo>
                  <a:pt x="720" y="680"/>
                </a:lnTo>
                <a:lnTo>
                  <a:pt x="725" y="680"/>
                </a:lnTo>
                <a:lnTo>
                  <a:pt x="725" y="680"/>
                </a:lnTo>
                <a:lnTo>
                  <a:pt x="725" y="674"/>
                </a:lnTo>
                <a:lnTo>
                  <a:pt x="730" y="680"/>
                </a:lnTo>
                <a:lnTo>
                  <a:pt x="730" y="674"/>
                </a:lnTo>
                <a:lnTo>
                  <a:pt x="735" y="680"/>
                </a:lnTo>
                <a:lnTo>
                  <a:pt x="735" y="680"/>
                </a:lnTo>
                <a:lnTo>
                  <a:pt x="735" y="680"/>
                </a:lnTo>
                <a:lnTo>
                  <a:pt x="739" y="680"/>
                </a:lnTo>
                <a:lnTo>
                  <a:pt x="739" y="680"/>
                </a:lnTo>
                <a:lnTo>
                  <a:pt x="739" y="680"/>
                </a:lnTo>
                <a:lnTo>
                  <a:pt x="744" y="680"/>
                </a:lnTo>
                <a:lnTo>
                  <a:pt x="744" y="680"/>
                </a:lnTo>
                <a:lnTo>
                  <a:pt x="749" y="680"/>
                </a:lnTo>
                <a:lnTo>
                  <a:pt x="749" y="680"/>
                </a:lnTo>
                <a:lnTo>
                  <a:pt x="749" y="680"/>
                </a:lnTo>
                <a:lnTo>
                  <a:pt x="754" y="680"/>
                </a:lnTo>
                <a:lnTo>
                  <a:pt x="754" y="680"/>
                </a:lnTo>
                <a:lnTo>
                  <a:pt x="754" y="680"/>
                </a:lnTo>
                <a:lnTo>
                  <a:pt x="758" y="680"/>
                </a:lnTo>
                <a:lnTo>
                  <a:pt x="758" y="680"/>
                </a:lnTo>
                <a:lnTo>
                  <a:pt x="763" y="674"/>
                </a:lnTo>
                <a:lnTo>
                  <a:pt x="763" y="674"/>
                </a:lnTo>
                <a:lnTo>
                  <a:pt x="763" y="680"/>
                </a:lnTo>
                <a:lnTo>
                  <a:pt x="768" y="680"/>
                </a:lnTo>
                <a:lnTo>
                  <a:pt x="768" y="680"/>
                </a:lnTo>
                <a:lnTo>
                  <a:pt x="768" y="674"/>
                </a:lnTo>
                <a:lnTo>
                  <a:pt x="772" y="680"/>
                </a:lnTo>
                <a:lnTo>
                  <a:pt x="772" y="680"/>
                </a:lnTo>
                <a:lnTo>
                  <a:pt x="777" y="680"/>
                </a:lnTo>
                <a:lnTo>
                  <a:pt x="777" y="680"/>
                </a:lnTo>
                <a:lnTo>
                  <a:pt x="777" y="674"/>
                </a:lnTo>
                <a:lnTo>
                  <a:pt x="782" y="680"/>
                </a:lnTo>
                <a:lnTo>
                  <a:pt x="782" y="680"/>
                </a:lnTo>
                <a:lnTo>
                  <a:pt x="782" y="680"/>
                </a:lnTo>
                <a:lnTo>
                  <a:pt x="787" y="680"/>
                </a:lnTo>
                <a:lnTo>
                  <a:pt x="787" y="680"/>
                </a:lnTo>
                <a:lnTo>
                  <a:pt x="791" y="680"/>
                </a:lnTo>
                <a:lnTo>
                  <a:pt x="791" y="674"/>
                </a:lnTo>
                <a:lnTo>
                  <a:pt x="791" y="680"/>
                </a:lnTo>
                <a:lnTo>
                  <a:pt x="796" y="680"/>
                </a:lnTo>
                <a:lnTo>
                  <a:pt x="796" y="680"/>
                </a:lnTo>
                <a:lnTo>
                  <a:pt x="796" y="674"/>
                </a:lnTo>
                <a:lnTo>
                  <a:pt x="801" y="680"/>
                </a:lnTo>
                <a:lnTo>
                  <a:pt x="801" y="680"/>
                </a:lnTo>
                <a:lnTo>
                  <a:pt x="806" y="674"/>
                </a:lnTo>
                <a:lnTo>
                  <a:pt x="806" y="674"/>
                </a:lnTo>
                <a:lnTo>
                  <a:pt x="806" y="680"/>
                </a:lnTo>
                <a:lnTo>
                  <a:pt x="810" y="680"/>
                </a:lnTo>
                <a:lnTo>
                  <a:pt x="810" y="680"/>
                </a:lnTo>
                <a:lnTo>
                  <a:pt x="810" y="674"/>
                </a:lnTo>
                <a:lnTo>
                  <a:pt x="815" y="680"/>
                </a:lnTo>
                <a:lnTo>
                  <a:pt x="815" y="680"/>
                </a:lnTo>
                <a:lnTo>
                  <a:pt x="820" y="674"/>
                </a:lnTo>
                <a:lnTo>
                  <a:pt x="820" y="674"/>
                </a:lnTo>
                <a:lnTo>
                  <a:pt x="820" y="674"/>
                </a:lnTo>
                <a:lnTo>
                  <a:pt x="825" y="680"/>
                </a:lnTo>
                <a:lnTo>
                  <a:pt x="825" y="680"/>
                </a:lnTo>
                <a:lnTo>
                  <a:pt x="829" y="680"/>
                </a:lnTo>
                <a:lnTo>
                  <a:pt x="829" y="680"/>
                </a:lnTo>
                <a:lnTo>
                  <a:pt x="829" y="680"/>
                </a:lnTo>
                <a:lnTo>
                  <a:pt x="834" y="680"/>
                </a:lnTo>
                <a:lnTo>
                  <a:pt x="834" y="674"/>
                </a:lnTo>
                <a:lnTo>
                  <a:pt x="834" y="674"/>
                </a:lnTo>
                <a:lnTo>
                  <a:pt x="839" y="680"/>
                </a:lnTo>
                <a:lnTo>
                  <a:pt x="839" y="680"/>
                </a:lnTo>
                <a:lnTo>
                  <a:pt x="844" y="674"/>
                </a:lnTo>
                <a:lnTo>
                  <a:pt x="844" y="674"/>
                </a:lnTo>
                <a:lnTo>
                  <a:pt x="844" y="674"/>
                </a:lnTo>
                <a:lnTo>
                  <a:pt x="848" y="680"/>
                </a:lnTo>
                <a:lnTo>
                  <a:pt x="848" y="674"/>
                </a:lnTo>
                <a:lnTo>
                  <a:pt x="848" y="680"/>
                </a:lnTo>
                <a:lnTo>
                  <a:pt x="853" y="680"/>
                </a:lnTo>
                <a:lnTo>
                  <a:pt x="853" y="674"/>
                </a:lnTo>
                <a:lnTo>
                  <a:pt x="858" y="680"/>
                </a:lnTo>
                <a:lnTo>
                  <a:pt x="858" y="674"/>
                </a:lnTo>
                <a:lnTo>
                  <a:pt x="858" y="674"/>
                </a:lnTo>
                <a:lnTo>
                  <a:pt x="863" y="674"/>
                </a:lnTo>
                <a:lnTo>
                  <a:pt x="863" y="674"/>
                </a:lnTo>
                <a:lnTo>
                  <a:pt x="867" y="680"/>
                </a:lnTo>
                <a:lnTo>
                  <a:pt x="867" y="680"/>
                </a:lnTo>
                <a:lnTo>
                  <a:pt x="867" y="680"/>
                </a:lnTo>
                <a:lnTo>
                  <a:pt x="872" y="674"/>
                </a:lnTo>
                <a:lnTo>
                  <a:pt x="872" y="674"/>
                </a:lnTo>
                <a:lnTo>
                  <a:pt x="872" y="680"/>
                </a:lnTo>
                <a:lnTo>
                  <a:pt x="877" y="680"/>
                </a:lnTo>
                <a:lnTo>
                  <a:pt x="877" y="680"/>
                </a:lnTo>
                <a:lnTo>
                  <a:pt x="881" y="680"/>
                </a:lnTo>
                <a:lnTo>
                  <a:pt x="881" y="680"/>
                </a:lnTo>
                <a:lnTo>
                  <a:pt x="881" y="680"/>
                </a:lnTo>
                <a:lnTo>
                  <a:pt x="886" y="680"/>
                </a:lnTo>
                <a:lnTo>
                  <a:pt x="886" y="674"/>
                </a:lnTo>
                <a:lnTo>
                  <a:pt x="886" y="680"/>
                </a:lnTo>
                <a:lnTo>
                  <a:pt x="891" y="680"/>
                </a:lnTo>
                <a:lnTo>
                  <a:pt x="891" y="680"/>
                </a:lnTo>
                <a:lnTo>
                  <a:pt x="896" y="680"/>
                </a:lnTo>
                <a:lnTo>
                  <a:pt x="896" y="680"/>
                </a:lnTo>
                <a:lnTo>
                  <a:pt x="896" y="680"/>
                </a:lnTo>
                <a:lnTo>
                  <a:pt x="900" y="680"/>
                </a:lnTo>
                <a:lnTo>
                  <a:pt x="900" y="674"/>
                </a:lnTo>
                <a:lnTo>
                  <a:pt x="900" y="680"/>
                </a:lnTo>
                <a:lnTo>
                  <a:pt x="905" y="674"/>
                </a:lnTo>
                <a:lnTo>
                  <a:pt x="905" y="680"/>
                </a:lnTo>
                <a:lnTo>
                  <a:pt x="910" y="674"/>
                </a:lnTo>
                <a:lnTo>
                  <a:pt x="910" y="674"/>
                </a:lnTo>
                <a:lnTo>
                  <a:pt x="910" y="674"/>
                </a:lnTo>
                <a:lnTo>
                  <a:pt x="915" y="680"/>
                </a:lnTo>
                <a:lnTo>
                  <a:pt x="915" y="680"/>
                </a:lnTo>
                <a:lnTo>
                  <a:pt x="915" y="680"/>
                </a:lnTo>
                <a:lnTo>
                  <a:pt x="919" y="680"/>
                </a:lnTo>
                <a:lnTo>
                  <a:pt x="919" y="680"/>
                </a:lnTo>
                <a:lnTo>
                  <a:pt x="924" y="680"/>
                </a:lnTo>
                <a:lnTo>
                  <a:pt x="924" y="680"/>
                </a:lnTo>
                <a:lnTo>
                  <a:pt x="924" y="680"/>
                </a:lnTo>
                <a:lnTo>
                  <a:pt x="929" y="680"/>
                </a:lnTo>
                <a:lnTo>
                  <a:pt x="929" y="674"/>
                </a:lnTo>
                <a:lnTo>
                  <a:pt x="929" y="680"/>
                </a:lnTo>
                <a:lnTo>
                  <a:pt x="934" y="680"/>
                </a:lnTo>
                <a:lnTo>
                  <a:pt x="934" y="680"/>
                </a:lnTo>
                <a:lnTo>
                  <a:pt x="938" y="680"/>
                </a:lnTo>
                <a:lnTo>
                  <a:pt x="938" y="680"/>
                </a:lnTo>
                <a:lnTo>
                  <a:pt x="938" y="680"/>
                </a:lnTo>
                <a:lnTo>
                  <a:pt x="943" y="680"/>
                </a:lnTo>
                <a:lnTo>
                  <a:pt x="943" y="674"/>
                </a:lnTo>
                <a:lnTo>
                  <a:pt x="943" y="674"/>
                </a:lnTo>
                <a:lnTo>
                  <a:pt x="948" y="680"/>
                </a:lnTo>
                <a:lnTo>
                  <a:pt x="948" y="680"/>
                </a:lnTo>
                <a:lnTo>
                  <a:pt x="953" y="680"/>
                </a:lnTo>
                <a:lnTo>
                  <a:pt x="953" y="680"/>
                </a:lnTo>
                <a:lnTo>
                  <a:pt x="953" y="680"/>
                </a:lnTo>
                <a:lnTo>
                  <a:pt x="957" y="680"/>
                </a:lnTo>
                <a:lnTo>
                  <a:pt x="957" y="680"/>
                </a:lnTo>
                <a:lnTo>
                  <a:pt x="962" y="674"/>
                </a:lnTo>
                <a:lnTo>
                  <a:pt x="962" y="680"/>
                </a:lnTo>
                <a:lnTo>
                  <a:pt x="962" y="680"/>
                </a:lnTo>
                <a:lnTo>
                  <a:pt x="967" y="674"/>
                </a:lnTo>
                <a:lnTo>
                  <a:pt x="967" y="680"/>
                </a:lnTo>
                <a:lnTo>
                  <a:pt x="967" y="680"/>
                </a:lnTo>
                <a:lnTo>
                  <a:pt x="971" y="680"/>
                </a:lnTo>
                <a:lnTo>
                  <a:pt x="971" y="680"/>
                </a:lnTo>
                <a:lnTo>
                  <a:pt x="976" y="680"/>
                </a:lnTo>
                <a:lnTo>
                  <a:pt x="976" y="680"/>
                </a:lnTo>
                <a:lnTo>
                  <a:pt x="976" y="680"/>
                </a:lnTo>
                <a:lnTo>
                  <a:pt x="981" y="680"/>
                </a:lnTo>
                <a:lnTo>
                  <a:pt x="981" y="680"/>
                </a:lnTo>
                <a:lnTo>
                  <a:pt x="986" y="680"/>
                </a:lnTo>
                <a:lnTo>
                  <a:pt x="986" y="680"/>
                </a:lnTo>
                <a:lnTo>
                  <a:pt x="986" y="680"/>
                </a:lnTo>
                <a:lnTo>
                  <a:pt x="990" y="680"/>
                </a:lnTo>
                <a:lnTo>
                  <a:pt x="990" y="674"/>
                </a:lnTo>
                <a:lnTo>
                  <a:pt x="990" y="680"/>
                </a:lnTo>
                <a:lnTo>
                  <a:pt x="995" y="680"/>
                </a:lnTo>
                <a:lnTo>
                  <a:pt x="995" y="680"/>
                </a:lnTo>
                <a:lnTo>
                  <a:pt x="1000" y="680"/>
                </a:lnTo>
                <a:lnTo>
                  <a:pt x="1000" y="680"/>
                </a:lnTo>
                <a:lnTo>
                  <a:pt x="1000" y="680"/>
                </a:lnTo>
                <a:lnTo>
                  <a:pt x="1005" y="680"/>
                </a:lnTo>
                <a:lnTo>
                  <a:pt x="1005" y="680"/>
                </a:lnTo>
                <a:lnTo>
                  <a:pt x="1005" y="680"/>
                </a:lnTo>
                <a:lnTo>
                  <a:pt x="1009" y="680"/>
                </a:lnTo>
                <a:lnTo>
                  <a:pt x="1009" y="680"/>
                </a:lnTo>
                <a:lnTo>
                  <a:pt x="1014" y="680"/>
                </a:lnTo>
                <a:lnTo>
                  <a:pt x="1014" y="680"/>
                </a:lnTo>
                <a:lnTo>
                  <a:pt x="1014" y="680"/>
                </a:lnTo>
                <a:lnTo>
                  <a:pt x="1019" y="680"/>
                </a:lnTo>
                <a:lnTo>
                  <a:pt x="1019" y="680"/>
                </a:lnTo>
                <a:lnTo>
                  <a:pt x="1019" y="680"/>
                </a:lnTo>
                <a:lnTo>
                  <a:pt x="1024" y="674"/>
                </a:lnTo>
                <a:lnTo>
                  <a:pt x="1024" y="680"/>
                </a:lnTo>
                <a:lnTo>
                  <a:pt x="1028" y="680"/>
                </a:lnTo>
                <a:lnTo>
                  <a:pt x="1028" y="680"/>
                </a:lnTo>
                <a:lnTo>
                  <a:pt x="1028" y="680"/>
                </a:lnTo>
                <a:lnTo>
                  <a:pt x="1033" y="680"/>
                </a:lnTo>
                <a:lnTo>
                  <a:pt x="1033" y="680"/>
                </a:lnTo>
                <a:lnTo>
                  <a:pt x="1033" y="680"/>
                </a:lnTo>
                <a:lnTo>
                  <a:pt x="1038" y="680"/>
                </a:lnTo>
                <a:lnTo>
                  <a:pt x="1038" y="680"/>
                </a:lnTo>
                <a:lnTo>
                  <a:pt x="1043" y="680"/>
                </a:lnTo>
                <a:lnTo>
                  <a:pt x="1043" y="680"/>
                </a:lnTo>
                <a:lnTo>
                  <a:pt x="1043" y="680"/>
                </a:lnTo>
                <a:lnTo>
                  <a:pt x="1047" y="680"/>
                </a:lnTo>
                <a:lnTo>
                  <a:pt x="1047" y="680"/>
                </a:lnTo>
                <a:lnTo>
                  <a:pt x="1047" y="680"/>
                </a:lnTo>
                <a:lnTo>
                  <a:pt x="1052" y="680"/>
                </a:lnTo>
                <a:lnTo>
                  <a:pt x="1052" y="680"/>
                </a:lnTo>
                <a:lnTo>
                  <a:pt x="1057" y="680"/>
                </a:lnTo>
                <a:lnTo>
                  <a:pt x="1057" y="680"/>
                </a:lnTo>
                <a:lnTo>
                  <a:pt x="1057" y="680"/>
                </a:lnTo>
                <a:lnTo>
                  <a:pt x="1061" y="674"/>
                </a:lnTo>
                <a:lnTo>
                  <a:pt x="1061" y="674"/>
                </a:lnTo>
                <a:lnTo>
                  <a:pt x="1061" y="680"/>
                </a:lnTo>
                <a:lnTo>
                  <a:pt x="1066" y="680"/>
                </a:lnTo>
                <a:lnTo>
                  <a:pt x="1066" y="680"/>
                </a:lnTo>
                <a:lnTo>
                  <a:pt x="1071" y="680"/>
                </a:lnTo>
                <a:lnTo>
                  <a:pt x="1071" y="680"/>
                </a:lnTo>
                <a:lnTo>
                  <a:pt x="1071" y="680"/>
                </a:lnTo>
                <a:lnTo>
                  <a:pt x="1076" y="680"/>
                </a:lnTo>
                <a:lnTo>
                  <a:pt x="1076" y="680"/>
                </a:lnTo>
                <a:lnTo>
                  <a:pt x="1080" y="680"/>
                </a:lnTo>
                <a:lnTo>
                  <a:pt x="1080" y="680"/>
                </a:lnTo>
                <a:lnTo>
                  <a:pt x="1080" y="680"/>
                </a:lnTo>
                <a:lnTo>
                  <a:pt x="1085" y="680"/>
                </a:lnTo>
                <a:lnTo>
                  <a:pt x="1085" y="680"/>
                </a:lnTo>
                <a:lnTo>
                  <a:pt x="1085" y="680"/>
                </a:lnTo>
                <a:lnTo>
                  <a:pt x="1090" y="680"/>
                </a:lnTo>
                <a:lnTo>
                  <a:pt x="1090" y="680"/>
                </a:lnTo>
                <a:lnTo>
                  <a:pt x="1095" y="680"/>
                </a:lnTo>
                <a:lnTo>
                  <a:pt x="1095" y="680"/>
                </a:lnTo>
                <a:lnTo>
                  <a:pt x="1095" y="680"/>
                </a:lnTo>
                <a:lnTo>
                  <a:pt x="1099" y="680"/>
                </a:lnTo>
                <a:lnTo>
                  <a:pt x="1099" y="680"/>
                </a:lnTo>
                <a:lnTo>
                  <a:pt x="1099" y="680"/>
                </a:lnTo>
                <a:lnTo>
                  <a:pt x="1104" y="680"/>
                </a:lnTo>
                <a:lnTo>
                  <a:pt x="1104" y="680"/>
                </a:lnTo>
                <a:lnTo>
                  <a:pt x="1109" y="680"/>
                </a:lnTo>
                <a:lnTo>
                  <a:pt x="1109" y="680"/>
                </a:lnTo>
                <a:lnTo>
                  <a:pt x="1109" y="680"/>
                </a:lnTo>
                <a:lnTo>
                  <a:pt x="1114" y="680"/>
                </a:lnTo>
                <a:lnTo>
                  <a:pt x="1114" y="680"/>
                </a:lnTo>
                <a:lnTo>
                  <a:pt x="1118" y="680"/>
                </a:lnTo>
                <a:lnTo>
                  <a:pt x="1118" y="674"/>
                </a:lnTo>
                <a:lnTo>
                  <a:pt x="1118" y="680"/>
                </a:lnTo>
                <a:lnTo>
                  <a:pt x="1123" y="680"/>
                </a:lnTo>
                <a:lnTo>
                  <a:pt x="1123" y="680"/>
                </a:lnTo>
                <a:lnTo>
                  <a:pt x="1123" y="680"/>
                </a:lnTo>
                <a:lnTo>
                  <a:pt x="1128" y="680"/>
                </a:lnTo>
                <a:lnTo>
                  <a:pt x="1128" y="680"/>
                </a:lnTo>
                <a:lnTo>
                  <a:pt x="1133" y="680"/>
                </a:lnTo>
                <a:lnTo>
                  <a:pt x="1133" y="680"/>
                </a:lnTo>
                <a:lnTo>
                  <a:pt x="1133" y="680"/>
                </a:lnTo>
                <a:lnTo>
                  <a:pt x="1137" y="674"/>
                </a:lnTo>
                <a:lnTo>
                  <a:pt x="1137" y="680"/>
                </a:lnTo>
                <a:lnTo>
                  <a:pt x="1142" y="680"/>
                </a:lnTo>
                <a:lnTo>
                  <a:pt x="1142" y="680"/>
                </a:lnTo>
                <a:lnTo>
                  <a:pt x="1142" y="680"/>
                </a:lnTo>
                <a:lnTo>
                  <a:pt x="1147" y="680"/>
                </a:lnTo>
                <a:lnTo>
                  <a:pt x="1147" y="680"/>
                </a:lnTo>
                <a:lnTo>
                  <a:pt x="1147" y="680"/>
                </a:lnTo>
                <a:lnTo>
                  <a:pt x="1151" y="680"/>
                </a:lnTo>
                <a:lnTo>
                  <a:pt x="1151" y="674"/>
                </a:lnTo>
                <a:lnTo>
                  <a:pt x="1156" y="680"/>
                </a:lnTo>
                <a:lnTo>
                  <a:pt x="1156" y="680"/>
                </a:lnTo>
                <a:lnTo>
                  <a:pt x="1156" y="680"/>
                </a:lnTo>
                <a:lnTo>
                  <a:pt x="1161" y="680"/>
                </a:lnTo>
                <a:lnTo>
                  <a:pt x="1161" y="680"/>
                </a:lnTo>
                <a:lnTo>
                  <a:pt x="1161" y="680"/>
                </a:lnTo>
                <a:lnTo>
                  <a:pt x="1166" y="680"/>
                </a:lnTo>
                <a:lnTo>
                  <a:pt x="1166" y="680"/>
                </a:lnTo>
                <a:lnTo>
                  <a:pt x="1170" y="680"/>
                </a:lnTo>
                <a:lnTo>
                  <a:pt x="1170" y="680"/>
                </a:lnTo>
                <a:lnTo>
                  <a:pt x="1170" y="680"/>
                </a:lnTo>
                <a:lnTo>
                  <a:pt x="1175" y="680"/>
                </a:lnTo>
                <a:lnTo>
                  <a:pt x="1175" y="680"/>
                </a:lnTo>
                <a:lnTo>
                  <a:pt x="1175" y="680"/>
                </a:lnTo>
                <a:lnTo>
                  <a:pt x="1180" y="674"/>
                </a:lnTo>
                <a:lnTo>
                  <a:pt x="1180" y="680"/>
                </a:lnTo>
                <a:lnTo>
                  <a:pt x="1185" y="680"/>
                </a:lnTo>
                <a:lnTo>
                  <a:pt x="1185" y="680"/>
                </a:lnTo>
                <a:lnTo>
                  <a:pt x="1185" y="680"/>
                </a:lnTo>
                <a:lnTo>
                  <a:pt x="1189" y="680"/>
                </a:lnTo>
                <a:lnTo>
                  <a:pt x="1189" y="680"/>
                </a:lnTo>
                <a:lnTo>
                  <a:pt x="1189" y="680"/>
                </a:lnTo>
                <a:lnTo>
                  <a:pt x="1194" y="680"/>
                </a:lnTo>
                <a:lnTo>
                  <a:pt x="1194" y="680"/>
                </a:lnTo>
                <a:lnTo>
                  <a:pt x="1199" y="680"/>
                </a:lnTo>
                <a:lnTo>
                  <a:pt x="1199" y="680"/>
                </a:lnTo>
                <a:lnTo>
                  <a:pt x="1199" y="680"/>
                </a:lnTo>
                <a:lnTo>
                  <a:pt x="1204" y="674"/>
                </a:lnTo>
                <a:lnTo>
                  <a:pt x="1204" y="680"/>
                </a:lnTo>
                <a:lnTo>
                  <a:pt x="1204" y="674"/>
                </a:lnTo>
                <a:lnTo>
                  <a:pt x="1208" y="680"/>
                </a:lnTo>
                <a:lnTo>
                  <a:pt x="1208" y="680"/>
                </a:lnTo>
                <a:lnTo>
                  <a:pt x="1213" y="680"/>
                </a:lnTo>
                <a:lnTo>
                  <a:pt x="1213" y="680"/>
                </a:lnTo>
                <a:lnTo>
                  <a:pt x="1213" y="680"/>
                </a:lnTo>
                <a:lnTo>
                  <a:pt x="1218" y="680"/>
                </a:lnTo>
                <a:lnTo>
                  <a:pt x="1218" y="680"/>
                </a:lnTo>
                <a:lnTo>
                  <a:pt x="1218" y="680"/>
                </a:lnTo>
                <a:lnTo>
                  <a:pt x="1223" y="680"/>
                </a:lnTo>
                <a:lnTo>
                  <a:pt x="1223" y="680"/>
                </a:lnTo>
                <a:lnTo>
                  <a:pt x="1227" y="680"/>
                </a:lnTo>
                <a:lnTo>
                  <a:pt x="1227" y="680"/>
                </a:lnTo>
                <a:lnTo>
                  <a:pt x="1227" y="680"/>
                </a:lnTo>
                <a:lnTo>
                  <a:pt x="1232" y="680"/>
                </a:lnTo>
                <a:lnTo>
                  <a:pt x="1232" y="680"/>
                </a:lnTo>
                <a:lnTo>
                  <a:pt x="1232" y="680"/>
                </a:lnTo>
                <a:lnTo>
                  <a:pt x="1237" y="680"/>
                </a:lnTo>
                <a:lnTo>
                  <a:pt x="1237" y="680"/>
                </a:lnTo>
                <a:lnTo>
                  <a:pt x="1241" y="680"/>
                </a:lnTo>
                <a:lnTo>
                  <a:pt x="1241" y="680"/>
                </a:lnTo>
                <a:lnTo>
                  <a:pt x="1241" y="680"/>
                </a:lnTo>
                <a:lnTo>
                  <a:pt x="1246" y="680"/>
                </a:lnTo>
                <a:lnTo>
                  <a:pt x="1246" y="680"/>
                </a:lnTo>
                <a:lnTo>
                  <a:pt x="1251" y="680"/>
                </a:lnTo>
                <a:lnTo>
                  <a:pt x="1251" y="680"/>
                </a:lnTo>
                <a:lnTo>
                  <a:pt x="1251" y="680"/>
                </a:lnTo>
                <a:lnTo>
                  <a:pt x="1256" y="680"/>
                </a:lnTo>
                <a:lnTo>
                  <a:pt x="1256" y="680"/>
                </a:lnTo>
                <a:lnTo>
                  <a:pt x="1256" y="680"/>
                </a:lnTo>
                <a:lnTo>
                  <a:pt x="1260" y="680"/>
                </a:lnTo>
                <a:lnTo>
                  <a:pt x="1260" y="680"/>
                </a:lnTo>
                <a:lnTo>
                  <a:pt x="1265" y="680"/>
                </a:lnTo>
                <a:lnTo>
                  <a:pt x="1265" y="680"/>
                </a:lnTo>
                <a:lnTo>
                  <a:pt x="1265" y="674"/>
                </a:lnTo>
                <a:lnTo>
                  <a:pt x="1270" y="674"/>
                </a:lnTo>
                <a:lnTo>
                  <a:pt x="1270" y="680"/>
                </a:lnTo>
                <a:lnTo>
                  <a:pt x="1270" y="680"/>
                </a:lnTo>
                <a:lnTo>
                  <a:pt x="1275" y="680"/>
                </a:lnTo>
                <a:lnTo>
                  <a:pt x="1275" y="680"/>
                </a:lnTo>
                <a:lnTo>
                  <a:pt x="1279" y="680"/>
                </a:lnTo>
                <a:lnTo>
                  <a:pt x="1279" y="674"/>
                </a:lnTo>
                <a:lnTo>
                  <a:pt x="1279" y="680"/>
                </a:lnTo>
                <a:lnTo>
                  <a:pt x="1284" y="680"/>
                </a:lnTo>
                <a:lnTo>
                  <a:pt x="1284" y="680"/>
                </a:lnTo>
                <a:lnTo>
                  <a:pt x="1289" y="680"/>
                </a:lnTo>
                <a:lnTo>
                  <a:pt x="1289" y="680"/>
                </a:lnTo>
                <a:lnTo>
                  <a:pt x="1289" y="680"/>
                </a:lnTo>
                <a:lnTo>
                  <a:pt x="1294" y="680"/>
                </a:lnTo>
                <a:lnTo>
                  <a:pt x="1294" y="680"/>
                </a:lnTo>
                <a:lnTo>
                  <a:pt x="1294" y="680"/>
                </a:lnTo>
                <a:lnTo>
                  <a:pt x="1298" y="680"/>
                </a:lnTo>
                <a:lnTo>
                  <a:pt x="1298" y="680"/>
                </a:lnTo>
                <a:lnTo>
                  <a:pt x="1303" y="674"/>
                </a:lnTo>
                <a:lnTo>
                  <a:pt x="1303" y="680"/>
                </a:lnTo>
                <a:lnTo>
                  <a:pt x="1303" y="680"/>
                </a:lnTo>
                <a:lnTo>
                  <a:pt x="1308" y="680"/>
                </a:lnTo>
                <a:lnTo>
                  <a:pt x="1308" y="680"/>
                </a:lnTo>
                <a:lnTo>
                  <a:pt x="1313" y="674"/>
                </a:lnTo>
                <a:lnTo>
                  <a:pt x="1313" y="680"/>
                </a:lnTo>
                <a:lnTo>
                  <a:pt x="1313" y="680"/>
                </a:lnTo>
                <a:lnTo>
                  <a:pt x="1317" y="680"/>
                </a:lnTo>
                <a:lnTo>
                  <a:pt x="1317" y="674"/>
                </a:lnTo>
                <a:lnTo>
                  <a:pt x="1317" y="674"/>
                </a:lnTo>
                <a:lnTo>
                  <a:pt x="1322" y="674"/>
                </a:lnTo>
                <a:lnTo>
                  <a:pt x="1322" y="674"/>
                </a:lnTo>
                <a:lnTo>
                  <a:pt x="1327" y="674"/>
                </a:lnTo>
                <a:lnTo>
                  <a:pt x="1327" y="674"/>
                </a:lnTo>
                <a:lnTo>
                  <a:pt x="1327" y="674"/>
                </a:lnTo>
                <a:lnTo>
                  <a:pt x="1331" y="680"/>
                </a:lnTo>
                <a:lnTo>
                  <a:pt x="1331" y="668"/>
                </a:lnTo>
                <a:lnTo>
                  <a:pt x="1331" y="668"/>
                </a:lnTo>
                <a:lnTo>
                  <a:pt x="1336" y="680"/>
                </a:lnTo>
                <a:lnTo>
                  <a:pt x="1336" y="680"/>
                </a:lnTo>
                <a:lnTo>
                  <a:pt x="1341" y="680"/>
                </a:lnTo>
                <a:lnTo>
                  <a:pt x="1341" y="674"/>
                </a:lnTo>
                <a:lnTo>
                  <a:pt x="1341" y="680"/>
                </a:lnTo>
                <a:lnTo>
                  <a:pt x="1346" y="680"/>
                </a:lnTo>
                <a:lnTo>
                  <a:pt x="1346" y="680"/>
                </a:lnTo>
                <a:lnTo>
                  <a:pt x="1346" y="680"/>
                </a:lnTo>
                <a:lnTo>
                  <a:pt x="1350" y="680"/>
                </a:lnTo>
                <a:lnTo>
                  <a:pt x="1350" y="680"/>
                </a:lnTo>
                <a:lnTo>
                  <a:pt x="1355" y="680"/>
                </a:lnTo>
                <a:lnTo>
                  <a:pt x="1355" y="680"/>
                </a:lnTo>
                <a:lnTo>
                  <a:pt x="1355" y="680"/>
                </a:lnTo>
                <a:lnTo>
                  <a:pt x="1360" y="680"/>
                </a:lnTo>
                <a:lnTo>
                  <a:pt x="1360" y="680"/>
                </a:lnTo>
                <a:lnTo>
                  <a:pt x="1360" y="680"/>
                </a:lnTo>
                <a:lnTo>
                  <a:pt x="1365" y="674"/>
                </a:lnTo>
                <a:lnTo>
                  <a:pt x="1365" y="680"/>
                </a:lnTo>
                <a:lnTo>
                  <a:pt x="1369" y="680"/>
                </a:lnTo>
                <a:lnTo>
                  <a:pt x="1369" y="680"/>
                </a:lnTo>
                <a:lnTo>
                  <a:pt x="1369" y="680"/>
                </a:lnTo>
                <a:lnTo>
                  <a:pt x="1374" y="680"/>
                </a:lnTo>
                <a:lnTo>
                  <a:pt x="1374" y="680"/>
                </a:lnTo>
                <a:lnTo>
                  <a:pt x="1374" y="680"/>
                </a:lnTo>
                <a:lnTo>
                  <a:pt x="1379" y="680"/>
                </a:lnTo>
                <a:lnTo>
                  <a:pt x="1379" y="680"/>
                </a:lnTo>
                <a:lnTo>
                  <a:pt x="1384" y="680"/>
                </a:lnTo>
                <a:lnTo>
                  <a:pt x="1384" y="680"/>
                </a:lnTo>
                <a:lnTo>
                  <a:pt x="1384" y="680"/>
                </a:lnTo>
                <a:lnTo>
                  <a:pt x="1388" y="680"/>
                </a:lnTo>
                <a:lnTo>
                  <a:pt x="1388" y="680"/>
                </a:lnTo>
                <a:lnTo>
                  <a:pt x="1388" y="680"/>
                </a:lnTo>
                <a:lnTo>
                  <a:pt x="1393" y="680"/>
                </a:lnTo>
                <a:lnTo>
                  <a:pt x="1393" y="674"/>
                </a:lnTo>
                <a:lnTo>
                  <a:pt x="1398" y="680"/>
                </a:lnTo>
                <a:lnTo>
                  <a:pt x="1398" y="674"/>
                </a:lnTo>
                <a:lnTo>
                  <a:pt x="1398" y="680"/>
                </a:lnTo>
                <a:lnTo>
                  <a:pt x="1403" y="680"/>
                </a:lnTo>
                <a:lnTo>
                  <a:pt x="1403" y="680"/>
                </a:lnTo>
                <a:lnTo>
                  <a:pt x="1403" y="680"/>
                </a:lnTo>
                <a:lnTo>
                  <a:pt x="1407" y="680"/>
                </a:lnTo>
                <a:lnTo>
                  <a:pt x="1407" y="674"/>
                </a:lnTo>
                <a:lnTo>
                  <a:pt x="1412" y="674"/>
                </a:lnTo>
                <a:lnTo>
                  <a:pt x="1412" y="680"/>
                </a:lnTo>
                <a:lnTo>
                  <a:pt x="1412" y="680"/>
                </a:lnTo>
                <a:lnTo>
                  <a:pt x="1417" y="680"/>
                </a:lnTo>
                <a:lnTo>
                  <a:pt x="1417" y="674"/>
                </a:lnTo>
                <a:lnTo>
                  <a:pt x="1421" y="680"/>
                </a:lnTo>
                <a:lnTo>
                  <a:pt x="1421" y="680"/>
                </a:lnTo>
                <a:lnTo>
                  <a:pt x="1421" y="680"/>
                </a:lnTo>
                <a:lnTo>
                  <a:pt x="1426" y="680"/>
                </a:lnTo>
                <a:lnTo>
                  <a:pt x="1426" y="680"/>
                </a:lnTo>
                <a:lnTo>
                  <a:pt x="1426" y="680"/>
                </a:lnTo>
                <a:lnTo>
                  <a:pt x="1431" y="680"/>
                </a:lnTo>
                <a:lnTo>
                  <a:pt x="1431" y="680"/>
                </a:lnTo>
                <a:lnTo>
                  <a:pt x="1436" y="680"/>
                </a:lnTo>
                <a:lnTo>
                  <a:pt x="1436" y="680"/>
                </a:lnTo>
                <a:lnTo>
                  <a:pt x="1436" y="680"/>
                </a:lnTo>
                <a:lnTo>
                  <a:pt x="1440" y="680"/>
                </a:lnTo>
                <a:lnTo>
                  <a:pt x="1440" y="680"/>
                </a:lnTo>
                <a:lnTo>
                  <a:pt x="1445" y="674"/>
                </a:lnTo>
                <a:lnTo>
                  <a:pt x="1445" y="680"/>
                </a:lnTo>
                <a:lnTo>
                  <a:pt x="1445" y="680"/>
                </a:lnTo>
                <a:lnTo>
                  <a:pt x="1450" y="680"/>
                </a:lnTo>
                <a:lnTo>
                  <a:pt x="1450" y="680"/>
                </a:lnTo>
                <a:lnTo>
                  <a:pt x="1450" y="680"/>
                </a:lnTo>
                <a:lnTo>
                  <a:pt x="1455" y="680"/>
                </a:lnTo>
                <a:lnTo>
                  <a:pt x="1455" y="674"/>
                </a:lnTo>
                <a:lnTo>
                  <a:pt x="1459" y="680"/>
                </a:lnTo>
                <a:lnTo>
                  <a:pt x="1459" y="680"/>
                </a:lnTo>
                <a:lnTo>
                  <a:pt x="1459" y="680"/>
                </a:lnTo>
                <a:lnTo>
                  <a:pt x="1464" y="680"/>
                </a:lnTo>
                <a:lnTo>
                  <a:pt x="1464" y="680"/>
                </a:lnTo>
                <a:lnTo>
                  <a:pt x="1464" y="680"/>
                </a:lnTo>
                <a:lnTo>
                  <a:pt x="1469" y="680"/>
                </a:lnTo>
                <a:lnTo>
                  <a:pt x="1469" y="674"/>
                </a:lnTo>
                <a:lnTo>
                  <a:pt x="1474" y="680"/>
                </a:lnTo>
                <a:lnTo>
                  <a:pt x="1474" y="674"/>
                </a:lnTo>
                <a:lnTo>
                  <a:pt x="1474" y="680"/>
                </a:lnTo>
                <a:lnTo>
                  <a:pt x="1478" y="674"/>
                </a:lnTo>
                <a:lnTo>
                  <a:pt x="1478" y="680"/>
                </a:lnTo>
                <a:lnTo>
                  <a:pt x="1483" y="674"/>
                </a:lnTo>
                <a:lnTo>
                  <a:pt x="1483" y="680"/>
                </a:lnTo>
                <a:lnTo>
                  <a:pt x="1483" y="680"/>
                </a:lnTo>
                <a:lnTo>
                  <a:pt x="1488" y="680"/>
                </a:lnTo>
                <a:lnTo>
                  <a:pt x="1488" y="680"/>
                </a:lnTo>
                <a:lnTo>
                  <a:pt x="1488" y="680"/>
                </a:lnTo>
                <a:lnTo>
                  <a:pt x="1493" y="680"/>
                </a:lnTo>
                <a:lnTo>
                  <a:pt x="1493" y="680"/>
                </a:lnTo>
                <a:lnTo>
                  <a:pt x="1497" y="680"/>
                </a:lnTo>
                <a:lnTo>
                  <a:pt x="1497" y="680"/>
                </a:lnTo>
                <a:lnTo>
                  <a:pt x="1497" y="674"/>
                </a:lnTo>
                <a:lnTo>
                  <a:pt x="1502" y="680"/>
                </a:lnTo>
                <a:lnTo>
                  <a:pt x="1502" y="680"/>
                </a:lnTo>
                <a:lnTo>
                  <a:pt x="1507" y="680"/>
                </a:lnTo>
                <a:lnTo>
                  <a:pt x="1507" y="674"/>
                </a:lnTo>
                <a:lnTo>
                  <a:pt x="1507" y="680"/>
                </a:lnTo>
                <a:lnTo>
                  <a:pt x="1511" y="680"/>
                </a:lnTo>
                <a:lnTo>
                  <a:pt x="1511" y="674"/>
                </a:lnTo>
                <a:lnTo>
                  <a:pt x="1511" y="674"/>
                </a:lnTo>
                <a:lnTo>
                  <a:pt x="1516" y="674"/>
                </a:lnTo>
                <a:lnTo>
                  <a:pt x="1516" y="674"/>
                </a:lnTo>
                <a:lnTo>
                  <a:pt x="1516" y="674"/>
                </a:lnTo>
                <a:lnTo>
                  <a:pt x="1521" y="674"/>
                </a:lnTo>
                <a:lnTo>
                  <a:pt x="1521" y="674"/>
                </a:lnTo>
                <a:lnTo>
                  <a:pt x="1526" y="680"/>
                </a:lnTo>
                <a:lnTo>
                  <a:pt x="1526" y="674"/>
                </a:lnTo>
                <a:lnTo>
                  <a:pt x="1526" y="674"/>
                </a:lnTo>
                <a:lnTo>
                  <a:pt x="1530" y="674"/>
                </a:lnTo>
                <a:lnTo>
                  <a:pt x="1530" y="674"/>
                </a:lnTo>
                <a:lnTo>
                  <a:pt x="1530" y="674"/>
                </a:lnTo>
                <a:lnTo>
                  <a:pt x="1535" y="680"/>
                </a:lnTo>
                <a:lnTo>
                  <a:pt x="1535" y="674"/>
                </a:lnTo>
                <a:lnTo>
                  <a:pt x="1540" y="674"/>
                </a:lnTo>
                <a:lnTo>
                  <a:pt x="1540" y="674"/>
                </a:lnTo>
                <a:lnTo>
                  <a:pt x="1540" y="680"/>
                </a:lnTo>
                <a:lnTo>
                  <a:pt x="1545" y="680"/>
                </a:lnTo>
                <a:lnTo>
                  <a:pt x="1545" y="674"/>
                </a:lnTo>
                <a:lnTo>
                  <a:pt x="1549" y="674"/>
                </a:lnTo>
                <a:lnTo>
                  <a:pt x="1549" y="680"/>
                </a:lnTo>
                <a:lnTo>
                  <a:pt x="1549" y="674"/>
                </a:lnTo>
                <a:lnTo>
                  <a:pt x="1554" y="674"/>
                </a:lnTo>
                <a:lnTo>
                  <a:pt x="1554" y="674"/>
                </a:lnTo>
                <a:lnTo>
                  <a:pt x="1554" y="680"/>
                </a:lnTo>
                <a:lnTo>
                  <a:pt x="1559" y="674"/>
                </a:lnTo>
                <a:lnTo>
                  <a:pt x="1559" y="668"/>
                </a:lnTo>
                <a:lnTo>
                  <a:pt x="1564" y="668"/>
                </a:lnTo>
                <a:lnTo>
                  <a:pt x="1564" y="674"/>
                </a:lnTo>
                <a:lnTo>
                  <a:pt x="1564" y="674"/>
                </a:lnTo>
                <a:lnTo>
                  <a:pt x="1568" y="674"/>
                </a:lnTo>
                <a:lnTo>
                  <a:pt x="1568" y="674"/>
                </a:lnTo>
                <a:lnTo>
                  <a:pt x="1568" y="674"/>
                </a:lnTo>
                <a:lnTo>
                  <a:pt x="1573" y="674"/>
                </a:lnTo>
                <a:lnTo>
                  <a:pt x="1573" y="680"/>
                </a:lnTo>
                <a:lnTo>
                  <a:pt x="1578" y="674"/>
                </a:lnTo>
                <a:lnTo>
                  <a:pt x="1578" y="674"/>
                </a:lnTo>
                <a:lnTo>
                  <a:pt x="1578" y="674"/>
                </a:lnTo>
                <a:lnTo>
                  <a:pt x="1583" y="674"/>
                </a:lnTo>
                <a:lnTo>
                  <a:pt x="1583" y="674"/>
                </a:lnTo>
                <a:lnTo>
                  <a:pt x="1583" y="668"/>
                </a:lnTo>
                <a:lnTo>
                  <a:pt x="1587" y="668"/>
                </a:lnTo>
                <a:lnTo>
                  <a:pt x="1587" y="674"/>
                </a:lnTo>
                <a:lnTo>
                  <a:pt x="1592" y="674"/>
                </a:lnTo>
                <a:lnTo>
                  <a:pt x="1592" y="674"/>
                </a:lnTo>
                <a:lnTo>
                  <a:pt x="1592" y="668"/>
                </a:lnTo>
                <a:lnTo>
                  <a:pt x="1597" y="668"/>
                </a:lnTo>
                <a:lnTo>
                  <a:pt x="1597" y="651"/>
                </a:lnTo>
                <a:lnTo>
                  <a:pt x="1597" y="628"/>
                </a:lnTo>
                <a:lnTo>
                  <a:pt x="1602" y="662"/>
                </a:lnTo>
                <a:lnTo>
                  <a:pt x="1602" y="674"/>
                </a:lnTo>
                <a:lnTo>
                  <a:pt x="1606" y="668"/>
                </a:lnTo>
                <a:lnTo>
                  <a:pt x="1606" y="674"/>
                </a:lnTo>
                <a:lnTo>
                  <a:pt x="1606" y="674"/>
                </a:lnTo>
                <a:lnTo>
                  <a:pt x="1611" y="674"/>
                </a:lnTo>
                <a:lnTo>
                  <a:pt x="1611" y="668"/>
                </a:lnTo>
                <a:lnTo>
                  <a:pt x="1616" y="662"/>
                </a:lnTo>
                <a:lnTo>
                  <a:pt x="1616" y="662"/>
                </a:lnTo>
                <a:lnTo>
                  <a:pt x="1616" y="662"/>
                </a:lnTo>
                <a:lnTo>
                  <a:pt x="1620" y="674"/>
                </a:lnTo>
                <a:lnTo>
                  <a:pt x="1620" y="564"/>
                </a:lnTo>
                <a:lnTo>
                  <a:pt x="1620" y="0"/>
                </a:lnTo>
                <a:lnTo>
                  <a:pt x="1625" y="453"/>
                </a:lnTo>
                <a:lnTo>
                  <a:pt x="1625" y="662"/>
                </a:lnTo>
                <a:lnTo>
                  <a:pt x="1630" y="674"/>
                </a:lnTo>
                <a:lnTo>
                  <a:pt x="1630" y="674"/>
                </a:lnTo>
                <a:lnTo>
                  <a:pt x="1630" y="610"/>
                </a:lnTo>
                <a:lnTo>
                  <a:pt x="1635" y="587"/>
                </a:lnTo>
                <a:lnTo>
                  <a:pt x="1635" y="662"/>
                </a:lnTo>
                <a:lnTo>
                  <a:pt x="1635" y="674"/>
                </a:lnTo>
                <a:lnTo>
                  <a:pt x="1639" y="674"/>
                </a:lnTo>
                <a:lnTo>
                  <a:pt x="1639" y="674"/>
                </a:lnTo>
                <a:lnTo>
                  <a:pt x="1644" y="674"/>
                </a:lnTo>
                <a:lnTo>
                  <a:pt x="1644" y="680"/>
                </a:lnTo>
                <a:lnTo>
                  <a:pt x="1644" y="674"/>
                </a:lnTo>
                <a:lnTo>
                  <a:pt x="1649" y="674"/>
                </a:lnTo>
                <a:lnTo>
                  <a:pt x="1649" y="674"/>
                </a:lnTo>
                <a:lnTo>
                  <a:pt x="1654" y="674"/>
                </a:lnTo>
                <a:lnTo>
                  <a:pt x="1654" y="680"/>
                </a:lnTo>
                <a:lnTo>
                  <a:pt x="1654" y="680"/>
                </a:lnTo>
                <a:lnTo>
                  <a:pt x="1658" y="680"/>
                </a:lnTo>
                <a:lnTo>
                  <a:pt x="1658" y="674"/>
                </a:lnTo>
                <a:lnTo>
                  <a:pt x="1658" y="674"/>
                </a:lnTo>
                <a:lnTo>
                  <a:pt x="1663" y="680"/>
                </a:lnTo>
                <a:lnTo>
                  <a:pt x="1663" y="680"/>
                </a:lnTo>
                <a:lnTo>
                  <a:pt x="1668" y="680"/>
                </a:lnTo>
                <a:lnTo>
                  <a:pt x="1668" y="674"/>
                </a:lnTo>
                <a:lnTo>
                  <a:pt x="1668" y="674"/>
                </a:lnTo>
                <a:lnTo>
                  <a:pt x="1673" y="680"/>
                </a:lnTo>
                <a:lnTo>
                  <a:pt x="1673" y="680"/>
                </a:lnTo>
                <a:lnTo>
                  <a:pt x="1677" y="680"/>
                </a:lnTo>
                <a:lnTo>
                  <a:pt x="1677" y="680"/>
                </a:lnTo>
                <a:lnTo>
                  <a:pt x="1677" y="674"/>
                </a:lnTo>
                <a:lnTo>
                  <a:pt x="1682" y="680"/>
                </a:lnTo>
                <a:lnTo>
                  <a:pt x="1682" y="680"/>
                </a:lnTo>
                <a:lnTo>
                  <a:pt x="1682" y="680"/>
                </a:lnTo>
                <a:lnTo>
                  <a:pt x="1687" y="674"/>
                </a:lnTo>
                <a:lnTo>
                  <a:pt x="1687" y="680"/>
                </a:lnTo>
                <a:lnTo>
                  <a:pt x="1692" y="680"/>
                </a:lnTo>
                <a:lnTo>
                  <a:pt x="1692" y="680"/>
                </a:lnTo>
                <a:lnTo>
                  <a:pt x="1692" y="680"/>
                </a:lnTo>
                <a:lnTo>
                  <a:pt x="1696" y="680"/>
                </a:lnTo>
                <a:lnTo>
                  <a:pt x="1696" y="680"/>
                </a:lnTo>
                <a:lnTo>
                  <a:pt x="1701" y="680"/>
                </a:lnTo>
                <a:lnTo>
                  <a:pt x="1701" y="680"/>
                </a:lnTo>
                <a:lnTo>
                  <a:pt x="1701" y="680"/>
                </a:lnTo>
                <a:lnTo>
                  <a:pt x="1706" y="680"/>
                </a:lnTo>
                <a:lnTo>
                  <a:pt x="1706" y="680"/>
                </a:lnTo>
                <a:lnTo>
                  <a:pt x="1706" y="680"/>
                </a:lnTo>
                <a:lnTo>
                  <a:pt x="1710" y="680"/>
                </a:lnTo>
                <a:lnTo>
                  <a:pt x="1710" y="680"/>
                </a:lnTo>
                <a:lnTo>
                  <a:pt x="1715" y="680"/>
                </a:lnTo>
                <a:lnTo>
                  <a:pt x="1715" y="680"/>
                </a:lnTo>
                <a:lnTo>
                  <a:pt x="1715" y="680"/>
                </a:lnTo>
                <a:lnTo>
                  <a:pt x="1720" y="680"/>
                </a:lnTo>
                <a:lnTo>
                  <a:pt x="1720" y="680"/>
                </a:lnTo>
                <a:lnTo>
                  <a:pt x="1720" y="680"/>
                </a:lnTo>
                <a:lnTo>
                  <a:pt x="1725" y="680"/>
                </a:lnTo>
                <a:lnTo>
                  <a:pt x="1725" y="680"/>
                </a:lnTo>
                <a:lnTo>
                  <a:pt x="1729" y="680"/>
                </a:lnTo>
                <a:lnTo>
                  <a:pt x="1729" y="680"/>
                </a:lnTo>
                <a:lnTo>
                  <a:pt x="1729" y="674"/>
                </a:lnTo>
                <a:lnTo>
                  <a:pt x="1734" y="680"/>
                </a:lnTo>
                <a:lnTo>
                  <a:pt x="1734" y="680"/>
                </a:lnTo>
                <a:lnTo>
                  <a:pt x="1734" y="680"/>
                </a:lnTo>
                <a:lnTo>
                  <a:pt x="1739" y="680"/>
                </a:lnTo>
                <a:lnTo>
                  <a:pt x="1739" y="680"/>
                </a:lnTo>
                <a:lnTo>
                  <a:pt x="1744" y="680"/>
                </a:lnTo>
                <a:lnTo>
                  <a:pt x="1744" y="680"/>
                </a:lnTo>
                <a:lnTo>
                  <a:pt x="1744" y="680"/>
                </a:lnTo>
                <a:lnTo>
                  <a:pt x="1748" y="680"/>
                </a:lnTo>
                <a:lnTo>
                  <a:pt x="1748" y="680"/>
                </a:lnTo>
                <a:lnTo>
                  <a:pt x="1748" y="680"/>
                </a:lnTo>
                <a:lnTo>
                  <a:pt x="1753" y="680"/>
                </a:lnTo>
                <a:lnTo>
                  <a:pt x="1753" y="680"/>
                </a:lnTo>
                <a:lnTo>
                  <a:pt x="1758" y="680"/>
                </a:lnTo>
                <a:lnTo>
                  <a:pt x="1758" y="680"/>
                </a:lnTo>
                <a:lnTo>
                  <a:pt x="1758" y="680"/>
                </a:lnTo>
                <a:lnTo>
                  <a:pt x="1763" y="680"/>
                </a:lnTo>
                <a:lnTo>
                  <a:pt x="1763" y="680"/>
                </a:lnTo>
                <a:lnTo>
                  <a:pt x="1763" y="680"/>
                </a:lnTo>
                <a:lnTo>
                  <a:pt x="1767" y="680"/>
                </a:lnTo>
                <a:lnTo>
                  <a:pt x="1767" y="680"/>
                </a:lnTo>
                <a:lnTo>
                  <a:pt x="1772" y="680"/>
                </a:lnTo>
                <a:lnTo>
                  <a:pt x="1772" y="674"/>
                </a:lnTo>
                <a:lnTo>
                  <a:pt x="1772" y="680"/>
                </a:lnTo>
                <a:lnTo>
                  <a:pt x="1777" y="680"/>
                </a:lnTo>
                <a:lnTo>
                  <a:pt x="1777" y="680"/>
                </a:lnTo>
                <a:lnTo>
                  <a:pt x="1777" y="680"/>
                </a:lnTo>
                <a:lnTo>
                  <a:pt x="1782" y="680"/>
                </a:lnTo>
                <a:lnTo>
                  <a:pt x="1782" y="680"/>
                </a:lnTo>
                <a:lnTo>
                  <a:pt x="1786" y="680"/>
                </a:lnTo>
                <a:lnTo>
                  <a:pt x="1786" y="680"/>
                </a:lnTo>
                <a:lnTo>
                  <a:pt x="1786" y="680"/>
                </a:lnTo>
                <a:lnTo>
                  <a:pt x="1791" y="680"/>
                </a:lnTo>
                <a:lnTo>
                  <a:pt x="1791" y="680"/>
                </a:lnTo>
                <a:lnTo>
                  <a:pt x="1791" y="680"/>
                </a:lnTo>
                <a:lnTo>
                  <a:pt x="1796" y="680"/>
                </a:lnTo>
                <a:lnTo>
                  <a:pt x="1796" y="680"/>
                </a:lnTo>
                <a:lnTo>
                  <a:pt x="1800" y="680"/>
                </a:lnTo>
                <a:lnTo>
                  <a:pt x="1800" y="680"/>
                </a:lnTo>
                <a:lnTo>
                  <a:pt x="1800" y="680"/>
                </a:lnTo>
                <a:lnTo>
                  <a:pt x="1805" y="680"/>
                </a:lnTo>
                <a:lnTo>
                  <a:pt x="1805" y="680"/>
                </a:lnTo>
                <a:lnTo>
                  <a:pt x="1810" y="680"/>
                </a:lnTo>
                <a:lnTo>
                  <a:pt x="1810" y="680"/>
                </a:lnTo>
                <a:lnTo>
                  <a:pt x="1810" y="680"/>
                </a:lnTo>
                <a:lnTo>
                  <a:pt x="1815" y="680"/>
                </a:lnTo>
                <a:lnTo>
                  <a:pt x="1815" y="680"/>
                </a:lnTo>
                <a:lnTo>
                  <a:pt x="1815" y="680"/>
                </a:lnTo>
                <a:lnTo>
                  <a:pt x="1819" y="680"/>
                </a:lnTo>
                <a:lnTo>
                  <a:pt x="1819" y="680"/>
                </a:lnTo>
                <a:lnTo>
                  <a:pt x="1824" y="680"/>
                </a:lnTo>
                <a:lnTo>
                  <a:pt x="1824" y="680"/>
                </a:lnTo>
                <a:lnTo>
                  <a:pt x="1824" y="680"/>
                </a:lnTo>
                <a:lnTo>
                  <a:pt x="1829" y="680"/>
                </a:lnTo>
                <a:lnTo>
                  <a:pt x="1829" y="680"/>
                </a:lnTo>
                <a:lnTo>
                  <a:pt x="1829" y="680"/>
                </a:lnTo>
                <a:lnTo>
                  <a:pt x="1834" y="680"/>
                </a:lnTo>
                <a:lnTo>
                  <a:pt x="1834" y="680"/>
                </a:lnTo>
                <a:lnTo>
                  <a:pt x="1838" y="680"/>
                </a:lnTo>
                <a:lnTo>
                  <a:pt x="1838" y="680"/>
                </a:lnTo>
                <a:lnTo>
                  <a:pt x="1838" y="680"/>
                </a:lnTo>
                <a:lnTo>
                  <a:pt x="1843" y="680"/>
                </a:lnTo>
                <a:lnTo>
                  <a:pt x="1843" y="680"/>
                </a:lnTo>
                <a:lnTo>
                  <a:pt x="1848" y="680"/>
                </a:lnTo>
                <a:lnTo>
                  <a:pt x="1848" y="680"/>
                </a:lnTo>
                <a:lnTo>
                  <a:pt x="1848" y="680"/>
                </a:lnTo>
                <a:lnTo>
                  <a:pt x="1853" y="680"/>
                </a:lnTo>
                <a:lnTo>
                  <a:pt x="1853" y="680"/>
                </a:lnTo>
                <a:lnTo>
                  <a:pt x="1853" y="680"/>
                </a:lnTo>
                <a:lnTo>
                  <a:pt x="1857" y="680"/>
                </a:lnTo>
                <a:lnTo>
                  <a:pt x="1857" y="680"/>
                </a:lnTo>
                <a:lnTo>
                  <a:pt x="1862" y="680"/>
                </a:lnTo>
                <a:lnTo>
                  <a:pt x="1862" y="680"/>
                </a:lnTo>
                <a:lnTo>
                  <a:pt x="1862" y="680"/>
                </a:lnTo>
                <a:lnTo>
                  <a:pt x="1867" y="680"/>
                </a:lnTo>
                <a:lnTo>
                  <a:pt x="1867" y="680"/>
                </a:lnTo>
                <a:lnTo>
                  <a:pt x="1867" y="680"/>
                </a:lnTo>
                <a:lnTo>
                  <a:pt x="1872" y="680"/>
                </a:lnTo>
                <a:lnTo>
                  <a:pt x="1872" y="680"/>
                </a:lnTo>
                <a:lnTo>
                  <a:pt x="1876" y="680"/>
                </a:lnTo>
                <a:lnTo>
                  <a:pt x="1876" y="680"/>
                </a:lnTo>
                <a:lnTo>
                  <a:pt x="1876" y="680"/>
                </a:lnTo>
                <a:lnTo>
                  <a:pt x="1881" y="680"/>
                </a:lnTo>
                <a:lnTo>
                  <a:pt x="1881" y="680"/>
                </a:lnTo>
                <a:lnTo>
                  <a:pt x="1886" y="680"/>
                </a:lnTo>
                <a:lnTo>
                  <a:pt x="1886" y="680"/>
                </a:lnTo>
                <a:lnTo>
                  <a:pt x="1886" y="680"/>
                </a:lnTo>
                <a:lnTo>
                  <a:pt x="1890" y="680"/>
                </a:lnTo>
                <a:lnTo>
                  <a:pt x="1890" y="680"/>
                </a:lnTo>
                <a:lnTo>
                  <a:pt x="1890" y="680"/>
                </a:lnTo>
                <a:lnTo>
                  <a:pt x="1895" y="680"/>
                </a:lnTo>
                <a:lnTo>
                  <a:pt x="1895" y="680"/>
                </a:lnTo>
                <a:lnTo>
                  <a:pt x="1900" y="680"/>
                </a:lnTo>
                <a:lnTo>
                  <a:pt x="1900" y="680"/>
                </a:lnTo>
                <a:lnTo>
                  <a:pt x="1900" y="680"/>
                </a:lnTo>
                <a:lnTo>
                  <a:pt x="1905" y="680"/>
                </a:lnTo>
                <a:lnTo>
                  <a:pt x="1905" y="680"/>
                </a:lnTo>
                <a:lnTo>
                  <a:pt x="1909" y="680"/>
                </a:lnTo>
                <a:lnTo>
                  <a:pt x="1909" y="680"/>
                </a:lnTo>
                <a:lnTo>
                  <a:pt x="1909" y="680"/>
                </a:lnTo>
                <a:lnTo>
                  <a:pt x="1914" y="680"/>
                </a:lnTo>
                <a:lnTo>
                  <a:pt x="1914" y="686"/>
                </a:lnTo>
              </a:path>
            </a:pathLst>
          </a:cu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20" name="Line 69"/>
          <p:cNvSpPr>
            <a:spLocks noChangeShapeType="1"/>
          </p:cNvSpPr>
          <p:nvPr/>
        </p:nvSpPr>
        <p:spPr bwMode="auto">
          <a:xfrm>
            <a:off x="1955987" y="5332091"/>
            <a:ext cx="44065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21" name="Rectangle 70"/>
          <p:cNvSpPr>
            <a:spLocks noChangeArrowheads="1"/>
          </p:cNvSpPr>
          <p:nvPr/>
        </p:nvSpPr>
        <p:spPr bwMode="auto">
          <a:xfrm>
            <a:off x="1832971" y="5249468"/>
            <a:ext cx="81575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Line 75"/>
          <p:cNvSpPr>
            <a:spLocks noChangeShapeType="1"/>
          </p:cNvSpPr>
          <p:nvPr/>
        </p:nvSpPr>
        <p:spPr bwMode="auto">
          <a:xfrm>
            <a:off x="1955987" y="5010781"/>
            <a:ext cx="44065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23" name="Rectangle 76"/>
          <p:cNvSpPr>
            <a:spLocks noChangeArrowheads="1"/>
          </p:cNvSpPr>
          <p:nvPr/>
        </p:nvSpPr>
        <p:spPr bwMode="auto">
          <a:xfrm>
            <a:off x="1719136" y="4929995"/>
            <a:ext cx="244725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500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Line 81"/>
          <p:cNvSpPr>
            <a:spLocks noChangeShapeType="1"/>
          </p:cNvSpPr>
          <p:nvPr/>
        </p:nvSpPr>
        <p:spPr bwMode="auto">
          <a:xfrm>
            <a:off x="1955987" y="4702324"/>
            <a:ext cx="44065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25" name="Rectangle 82"/>
          <p:cNvSpPr>
            <a:spLocks noChangeArrowheads="1"/>
          </p:cNvSpPr>
          <p:nvPr/>
        </p:nvSpPr>
        <p:spPr bwMode="auto">
          <a:xfrm>
            <a:off x="1658547" y="4619703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1000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Line 87"/>
          <p:cNvSpPr>
            <a:spLocks noChangeShapeType="1"/>
          </p:cNvSpPr>
          <p:nvPr/>
        </p:nvSpPr>
        <p:spPr bwMode="auto">
          <a:xfrm>
            <a:off x="1955987" y="4392032"/>
            <a:ext cx="44065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27" name="Rectangle 88"/>
          <p:cNvSpPr>
            <a:spLocks noChangeArrowheads="1"/>
          </p:cNvSpPr>
          <p:nvPr/>
        </p:nvSpPr>
        <p:spPr bwMode="auto">
          <a:xfrm>
            <a:off x="1658547" y="4309409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1500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Line 93"/>
          <p:cNvSpPr>
            <a:spLocks noChangeShapeType="1"/>
          </p:cNvSpPr>
          <p:nvPr/>
        </p:nvSpPr>
        <p:spPr bwMode="auto">
          <a:xfrm>
            <a:off x="1955987" y="4083575"/>
            <a:ext cx="44065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29" name="Rectangle 94"/>
          <p:cNvSpPr>
            <a:spLocks noChangeArrowheads="1"/>
          </p:cNvSpPr>
          <p:nvPr/>
        </p:nvSpPr>
        <p:spPr bwMode="auto">
          <a:xfrm>
            <a:off x="1658547" y="4000952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2000</a:t>
            </a:r>
            <a:endParaRPr kumimoji="0" lang="sv-SE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Line 99"/>
          <p:cNvSpPr>
            <a:spLocks noChangeShapeType="1"/>
          </p:cNvSpPr>
          <p:nvPr/>
        </p:nvSpPr>
        <p:spPr bwMode="auto">
          <a:xfrm>
            <a:off x="1955987" y="3572136"/>
            <a:ext cx="44065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31" name="Line 102"/>
          <p:cNvSpPr>
            <a:spLocks noChangeShapeType="1"/>
          </p:cNvSpPr>
          <p:nvPr/>
        </p:nvSpPr>
        <p:spPr bwMode="auto">
          <a:xfrm>
            <a:off x="2025757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32" name="Line 103"/>
          <p:cNvSpPr>
            <a:spLocks noChangeShapeType="1"/>
          </p:cNvSpPr>
          <p:nvPr/>
        </p:nvSpPr>
        <p:spPr bwMode="auto">
          <a:xfrm>
            <a:off x="2137756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33" name="Line 104"/>
          <p:cNvSpPr>
            <a:spLocks noChangeShapeType="1"/>
          </p:cNvSpPr>
          <p:nvPr/>
        </p:nvSpPr>
        <p:spPr bwMode="auto">
          <a:xfrm>
            <a:off x="2260772" y="5374320"/>
            <a:ext cx="1837" cy="5324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34" name="Rectangle 105"/>
          <p:cNvSpPr>
            <a:spLocks noChangeArrowheads="1"/>
          </p:cNvSpPr>
          <p:nvPr/>
        </p:nvSpPr>
        <p:spPr bwMode="auto">
          <a:xfrm>
            <a:off x="2146413" y="5427566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2000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Line 106"/>
          <p:cNvSpPr>
            <a:spLocks noChangeShapeType="1"/>
          </p:cNvSpPr>
          <p:nvPr/>
        </p:nvSpPr>
        <p:spPr bwMode="auto">
          <a:xfrm>
            <a:off x="2372771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36" name="Line 107"/>
          <p:cNvSpPr>
            <a:spLocks noChangeShapeType="1"/>
          </p:cNvSpPr>
          <p:nvPr/>
        </p:nvSpPr>
        <p:spPr bwMode="auto">
          <a:xfrm>
            <a:off x="2486606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37" name="Line 108"/>
          <p:cNvSpPr>
            <a:spLocks noChangeShapeType="1"/>
          </p:cNvSpPr>
          <p:nvPr/>
        </p:nvSpPr>
        <p:spPr bwMode="auto">
          <a:xfrm>
            <a:off x="2607786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38" name="Line 109"/>
          <p:cNvSpPr>
            <a:spLocks noChangeShapeType="1"/>
          </p:cNvSpPr>
          <p:nvPr/>
        </p:nvSpPr>
        <p:spPr bwMode="auto">
          <a:xfrm>
            <a:off x="2721621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39" name="Line 110"/>
          <p:cNvSpPr>
            <a:spLocks noChangeShapeType="1"/>
          </p:cNvSpPr>
          <p:nvPr/>
        </p:nvSpPr>
        <p:spPr bwMode="auto">
          <a:xfrm>
            <a:off x="2842800" y="5374320"/>
            <a:ext cx="1837" cy="5324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40" name="Rectangle 111"/>
          <p:cNvSpPr>
            <a:spLocks noChangeArrowheads="1"/>
          </p:cNvSpPr>
          <p:nvPr/>
        </p:nvSpPr>
        <p:spPr bwMode="auto">
          <a:xfrm>
            <a:off x="2728441" y="5427566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2500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Line 112"/>
          <p:cNvSpPr>
            <a:spLocks noChangeShapeType="1"/>
          </p:cNvSpPr>
          <p:nvPr/>
        </p:nvSpPr>
        <p:spPr bwMode="auto">
          <a:xfrm>
            <a:off x="2956636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42" name="Line 113"/>
          <p:cNvSpPr>
            <a:spLocks noChangeShapeType="1"/>
          </p:cNvSpPr>
          <p:nvPr/>
        </p:nvSpPr>
        <p:spPr bwMode="auto">
          <a:xfrm>
            <a:off x="3077815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43" name="Line 114"/>
          <p:cNvSpPr>
            <a:spLocks noChangeShapeType="1"/>
          </p:cNvSpPr>
          <p:nvPr/>
        </p:nvSpPr>
        <p:spPr bwMode="auto">
          <a:xfrm>
            <a:off x="3191651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44" name="Line 115"/>
          <p:cNvSpPr>
            <a:spLocks noChangeShapeType="1"/>
          </p:cNvSpPr>
          <p:nvPr/>
        </p:nvSpPr>
        <p:spPr bwMode="auto">
          <a:xfrm>
            <a:off x="3303650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45" name="Line 116"/>
          <p:cNvSpPr>
            <a:spLocks noChangeShapeType="1"/>
          </p:cNvSpPr>
          <p:nvPr/>
        </p:nvSpPr>
        <p:spPr bwMode="auto">
          <a:xfrm>
            <a:off x="3424830" y="5374320"/>
            <a:ext cx="1837" cy="5324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46" name="Rectangle 117"/>
          <p:cNvSpPr>
            <a:spLocks noChangeArrowheads="1"/>
          </p:cNvSpPr>
          <p:nvPr/>
        </p:nvSpPr>
        <p:spPr bwMode="auto">
          <a:xfrm>
            <a:off x="3310471" y="5427566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3000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Line 118"/>
          <p:cNvSpPr>
            <a:spLocks noChangeShapeType="1"/>
          </p:cNvSpPr>
          <p:nvPr/>
        </p:nvSpPr>
        <p:spPr bwMode="auto">
          <a:xfrm>
            <a:off x="3538665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48" name="Line 119"/>
          <p:cNvSpPr>
            <a:spLocks noChangeShapeType="1"/>
          </p:cNvSpPr>
          <p:nvPr/>
        </p:nvSpPr>
        <p:spPr bwMode="auto">
          <a:xfrm>
            <a:off x="3659845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49" name="Line 120"/>
          <p:cNvSpPr>
            <a:spLocks noChangeShapeType="1"/>
          </p:cNvSpPr>
          <p:nvPr/>
        </p:nvSpPr>
        <p:spPr bwMode="auto">
          <a:xfrm>
            <a:off x="3773680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50" name="Line 121"/>
          <p:cNvSpPr>
            <a:spLocks noChangeShapeType="1"/>
          </p:cNvSpPr>
          <p:nvPr/>
        </p:nvSpPr>
        <p:spPr bwMode="auto">
          <a:xfrm>
            <a:off x="3887515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51" name="Line 122"/>
          <p:cNvSpPr>
            <a:spLocks noChangeShapeType="1"/>
          </p:cNvSpPr>
          <p:nvPr/>
        </p:nvSpPr>
        <p:spPr bwMode="auto">
          <a:xfrm>
            <a:off x="4008695" y="5374320"/>
            <a:ext cx="1837" cy="5324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52" name="Rectangle 123"/>
          <p:cNvSpPr>
            <a:spLocks noChangeArrowheads="1"/>
          </p:cNvSpPr>
          <p:nvPr/>
        </p:nvSpPr>
        <p:spPr bwMode="auto">
          <a:xfrm>
            <a:off x="3894336" y="5427566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3500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3" name="Line 124"/>
          <p:cNvSpPr>
            <a:spLocks noChangeShapeType="1"/>
          </p:cNvSpPr>
          <p:nvPr/>
        </p:nvSpPr>
        <p:spPr bwMode="auto">
          <a:xfrm>
            <a:off x="4120693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54" name="Line 125"/>
          <p:cNvSpPr>
            <a:spLocks noChangeShapeType="1"/>
          </p:cNvSpPr>
          <p:nvPr/>
        </p:nvSpPr>
        <p:spPr bwMode="auto">
          <a:xfrm>
            <a:off x="4243710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55" name="Line 126"/>
          <p:cNvSpPr>
            <a:spLocks noChangeShapeType="1"/>
          </p:cNvSpPr>
          <p:nvPr/>
        </p:nvSpPr>
        <p:spPr bwMode="auto">
          <a:xfrm>
            <a:off x="4355708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56" name="Line 127"/>
          <p:cNvSpPr>
            <a:spLocks noChangeShapeType="1"/>
          </p:cNvSpPr>
          <p:nvPr/>
        </p:nvSpPr>
        <p:spPr bwMode="auto">
          <a:xfrm>
            <a:off x="4478724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57" name="Line 128"/>
          <p:cNvSpPr>
            <a:spLocks noChangeShapeType="1"/>
          </p:cNvSpPr>
          <p:nvPr/>
        </p:nvSpPr>
        <p:spPr bwMode="auto">
          <a:xfrm>
            <a:off x="4590723" y="5374320"/>
            <a:ext cx="1837" cy="5324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58" name="Rectangle 129"/>
          <p:cNvSpPr>
            <a:spLocks noChangeArrowheads="1"/>
          </p:cNvSpPr>
          <p:nvPr/>
        </p:nvSpPr>
        <p:spPr bwMode="auto">
          <a:xfrm>
            <a:off x="4476364" y="5427566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4000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Line 130"/>
          <p:cNvSpPr>
            <a:spLocks noChangeShapeType="1"/>
          </p:cNvSpPr>
          <p:nvPr/>
        </p:nvSpPr>
        <p:spPr bwMode="auto">
          <a:xfrm>
            <a:off x="4704558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60" name="Line 131"/>
          <p:cNvSpPr>
            <a:spLocks noChangeShapeType="1"/>
          </p:cNvSpPr>
          <p:nvPr/>
        </p:nvSpPr>
        <p:spPr bwMode="auto">
          <a:xfrm>
            <a:off x="4825738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61" name="Line 132"/>
          <p:cNvSpPr>
            <a:spLocks noChangeShapeType="1"/>
          </p:cNvSpPr>
          <p:nvPr/>
        </p:nvSpPr>
        <p:spPr bwMode="auto">
          <a:xfrm>
            <a:off x="4939573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62" name="Line 133"/>
          <p:cNvSpPr>
            <a:spLocks noChangeShapeType="1"/>
          </p:cNvSpPr>
          <p:nvPr/>
        </p:nvSpPr>
        <p:spPr bwMode="auto">
          <a:xfrm>
            <a:off x="5060753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63" name="Line 134"/>
          <p:cNvSpPr>
            <a:spLocks noChangeShapeType="1"/>
          </p:cNvSpPr>
          <p:nvPr/>
        </p:nvSpPr>
        <p:spPr bwMode="auto">
          <a:xfrm>
            <a:off x="5174588" y="5374320"/>
            <a:ext cx="1837" cy="5324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64" name="Rectangle 135"/>
          <p:cNvSpPr>
            <a:spLocks noChangeArrowheads="1"/>
          </p:cNvSpPr>
          <p:nvPr/>
        </p:nvSpPr>
        <p:spPr bwMode="auto">
          <a:xfrm>
            <a:off x="5060229" y="5427566"/>
            <a:ext cx="326302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4500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Line 136"/>
          <p:cNvSpPr>
            <a:spLocks noChangeShapeType="1"/>
          </p:cNvSpPr>
          <p:nvPr/>
        </p:nvSpPr>
        <p:spPr bwMode="auto">
          <a:xfrm>
            <a:off x="5286588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66" name="Line 137"/>
          <p:cNvSpPr>
            <a:spLocks noChangeShapeType="1"/>
          </p:cNvSpPr>
          <p:nvPr/>
        </p:nvSpPr>
        <p:spPr bwMode="auto">
          <a:xfrm>
            <a:off x="5409603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67" name="Line 138"/>
          <p:cNvSpPr>
            <a:spLocks noChangeShapeType="1"/>
          </p:cNvSpPr>
          <p:nvPr/>
        </p:nvSpPr>
        <p:spPr bwMode="auto">
          <a:xfrm>
            <a:off x="5521603" y="5374320"/>
            <a:ext cx="1837" cy="31212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68" name="Rectangle 139"/>
          <p:cNvSpPr>
            <a:spLocks noChangeArrowheads="1"/>
          </p:cNvSpPr>
          <p:nvPr/>
        </p:nvSpPr>
        <p:spPr bwMode="auto">
          <a:xfrm>
            <a:off x="5339309" y="5567106"/>
            <a:ext cx="246580" cy="17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m/z</a:t>
            </a:r>
            <a:endParaRPr kumimoji="0" lang="sv-SE" sz="1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69" name="Straight Connector 68"/>
          <p:cNvCxnSpPr/>
          <p:nvPr/>
        </p:nvCxnSpPr>
        <p:spPr>
          <a:xfrm>
            <a:off x="2000926" y="1888418"/>
            <a:ext cx="0" cy="34859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2005777" y="5364325"/>
            <a:ext cx="349785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 rot="16200000">
            <a:off x="2175132" y="2281146"/>
            <a:ext cx="1277766" cy="284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A</a:t>
            </a:r>
            <a:r>
              <a:rPr lang="el-GR" sz="1000" b="1" dirty="0" smtClean="0"/>
              <a:t>β</a:t>
            </a:r>
            <a:r>
              <a:rPr lang="sv-SE" sz="1000" b="1" dirty="0" smtClean="0"/>
              <a:t>1-20 Arg</a:t>
            </a:r>
            <a:r>
              <a:rPr lang="sv-SE" sz="1000" b="1" baseline="30000" dirty="0" smtClean="0"/>
              <a:t>13</a:t>
            </a:r>
            <a:r>
              <a:rPr lang="sv-SE" sz="1000" b="1" dirty="0" smtClean="0"/>
              <a:t>C</a:t>
            </a:r>
            <a:r>
              <a:rPr lang="sv-SE" sz="1000" b="1" baseline="30000" dirty="0" smtClean="0"/>
              <a:t>15</a:t>
            </a:r>
            <a:r>
              <a:rPr lang="sv-SE" sz="1000" b="1" dirty="0" smtClean="0"/>
              <a:t>N</a:t>
            </a:r>
            <a:endParaRPr lang="en-US" sz="1000" b="1" dirty="0"/>
          </a:p>
        </p:txBody>
      </p:sp>
      <p:sp>
        <p:nvSpPr>
          <p:cNvPr id="72" name="TextBox 71"/>
          <p:cNvSpPr txBox="1"/>
          <p:nvPr/>
        </p:nvSpPr>
        <p:spPr>
          <a:xfrm rot="16200000">
            <a:off x="2660619" y="2713194"/>
            <a:ext cx="1277766" cy="284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A</a:t>
            </a:r>
            <a:r>
              <a:rPr lang="el-GR" sz="1000" b="1" dirty="0" smtClean="0"/>
              <a:t>β</a:t>
            </a:r>
            <a:r>
              <a:rPr lang="sv-SE" sz="1000" b="1" dirty="0" smtClean="0"/>
              <a:t>1-24 Arg</a:t>
            </a:r>
            <a:r>
              <a:rPr lang="sv-SE" sz="1000" b="1" baseline="30000" dirty="0" smtClean="0"/>
              <a:t>13</a:t>
            </a:r>
            <a:r>
              <a:rPr lang="sv-SE" sz="1000" b="1" dirty="0" smtClean="0"/>
              <a:t>C</a:t>
            </a:r>
            <a:r>
              <a:rPr lang="sv-SE" sz="1000" b="1" baseline="30000" dirty="0" smtClean="0"/>
              <a:t>15</a:t>
            </a:r>
            <a:r>
              <a:rPr lang="sv-SE" sz="1000" b="1" dirty="0" smtClean="0"/>
              <a:t>N</a:t>
            </a:r>
            <a:endParaRPr lang="en-US" sz="1000" b="1" dirty="0"/>
          </a:p>
        </p:txBody>
      </p:sp>
      <p:sp>
        <p:nvSpPr>
          <p:cNvPr id="73" name="TextBox 72"/>
          <p:cNvSpPr txBox="1"/>
          <p:nvPr/>
        </p:nvSpPr>
        <p:spPr>
          <a:xfrm rot="16200000">
            <a:off x="2001705" y="2659563"/>
            <a:ext cx="1277766" cy="284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A</a:t>
            </a:r>
            <a:r>
              <a:rPr lang="el-GR" sz="1000" b="1" dirty="0" smtClean="0"/>
              <a:t>β</a:t>
            </a:r>
            <a:r>
              <a:rPr lang="sv-SE" sz="1000" b="1" dirty="0" smtClean="0"/>
              <a:t>1-19 Arg</a:t>
            </a:r>
            <a:r>
              <a:rPr lang="sv-SE" sz="1000" b="1" baseline="30000" dirty="0" smtClean="0"/>
              <a:t>13</a:t>
            </a:r>
            <a:r>
              <a:rPr lang="sv-SE" sz="1000" b="1" dirty="0" smtClean="0"/>
              <a:t>C</a:t>
            </a:r>
            <a:r>
              <a:rPr lang="sv-SE" sz="1000" b="1" baseline="30000" dirty="0" smtClean="0"/>
              <a:t>15</a:t>
            </a:r>
            <a:r>
              <a:rPr lang="sv-SE" sz="1000" b="1" dirty="0" smtClean="0"/>
              <a:t>N</a:t>
            </a:r>
            <a:endParaRPr lang="en-US" sz="1000" b="1" dirty="0"/>
          </a:p>
        </p:txBody>
      </p:sp>
      <p:sp>
        <p:nvSpPr>
          <p:cNvPr id="74" name="TextBox 73"/>
          <p:cNvSpPr txBox="1"/>
          <p:nvPr/>
        </p:nvSpPr>
        <p:spPr>
          <a:xfrm rot="16200000">
            <a:off x="2175614" y="4487498"/>
            <a:ext cx="1277766" cy="284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A</a:t>
            </a:r>
            <a:r>
              <a:rPr lang="el-GR" sz="1000" b="1" dirty="0" smtClean="0"/>
              <a:t>β</a:t>
            </a:r>
            <a:r>
              <a:rPr lang="sv-SE" sz="1000" b="1" dirty="0" smtClean="0"/>
              <a:t>1-20 Arg</a:t>
            </a:r>
            <a:r>
              <a:rPr lang="sv-SE" sz="1000" b="1" baseline="30000" dirty="0" smtClean="0"/>
              <a:t>13</a:t>
            </a:r>
            <a:r>
              <a:rPr lang="sv-SE" sz="1000" b="1" dirty="0" smtClean="0"/>
              <a:t>C</a:t>
            </a:r>
            <a:r>
              <a:rPr lang="sv-SE" sz="1000" b="1" baseline="30000" dirty="0" smtClean="0"/>
              <a:t>15</a:t>
            </a:r>
            <a:r>
              <a:rPr lang="sv-SE" sz="1000" b="1" dirty="0" smtClean="0"/>
              <a:t>N</a:t>
            </a:r>
            <a:endParaRPr lang="en-US" sz="1000" b="1" dirty="0"/>
          </a:p>
        </p:txBody>
      </p:sp>
      <p:sp>
        <p:nvSpPr>
          <p:cNvPr id="75" name="TextBox 74"/>
          <p:cNvSpPr txBox="1"/>
          <p:nvPr/>
        </p:nvSpPr>
        <p:spPr>
          <a:xfrm>
            <a:off x="4569804" y="2052033"/>
            <a:ext cx="1277766" cy="284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A</a:t>
            </a:r>
            <a:r>
              <a:rPr lang="el-GR" sz="1000" b="1" dirty="0" smtClean="0"/>
              <a:t>β</a:t>
            </a:r>
            <a:r>
              <a:rPr lang="sv-SE" sz="1000" b="1" dirty="0" smtClean="0"/>
              <a:t>1-40 Arg</a:t>
            </a:r>
            <a:r>
              <a:rPr lang="sv-SE" sz="1000" b="1" baseline="30000" dirty="0" smtClean="0"/>
              <a:t>13</a:t>
            </a:r>
            <a:r>
              <a:rPr lang="sv-SE" sz="1000" b="1" dirty="0" smtClean="0"/>
              <a:t>C</a:t>
            </a:r>
            <a:r>
              <a:rPr lang="sv-SE" sz="1000" b="1" baseline="30000" dirty="0" smtClean="0"/>
              <a:t>15</a:t>
            </a:r>
            <a:r>
              <a:rPr lang="sv-SE" sz="1000" b="1" dirty="0" smtClean="0"/>
              <a:t>N</a:t>
            </a:r>
            <a:endParaRPr lang="en-US" sz="1000" b="1" dirty="0"/>
          </a:p>
        </p:txBody>
      </p:sp>
      <p:sp>
        <p:nvSpPr>
          <p:cNvPr id="76" name="TextBox 75"/>
          <p:cNvSpPr txBox="1"/>
          <p:nvPr/>
        </p:nvSpPr>
        <p:spPr>
          <a:xfrm>
            <a:off x="4561949" y="3685805"/>
            <a:ext cx="1277766" cy="284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A</a:t>
            </a:r>
            <a:r>
              <a:rPr lang="el-GR" sz="1000" b="1" dirty="0" smtClean="0"/>
              <a:t>β</a:t>
            </a:r>
            <a:r>
              <a:rPr lang="sv-SE" sz="1000" b="1" dirty="0" smtClean="0"/>
              <a:t>1-40 Arg</a:t>
            </a:r>
            <a:r>
              <a:rPr lang="sv-SE" sz="1000" b="1" baseline="30000" dirty="0" smtClean="0"/>
              <a:t>13</a:t>
            </a:r>
            <a:r>
              <a:rPr lang="sv-SE" sz="1000" b="1" dirty="0" smtClean="0"/>
              <a:t>C</a:t>
            </a:r>
            <a:r>
              <a:rPr lang="sv-SE" sz="1000" b="1" baseline="30000" dirty="0" smtClean="0"/>
              <a:t>15</a:t>
            </a:r>
            <a:r>
              <a:rPr lang="sv-SE" sz="1000" b="1" dirty="0" smtClean="0"/>
              <a:t>N</a:t>
            </a:r>
            <a:endParaRPr lang="en-US" sz="1000" b="1" dirty="0"/>
          </a:p>
        </p:txBody>
      </p:sp>
      <p:sp>
        <p:nvSpPr>
          <p:cNvPr id="77" name="TextBox 76"/>
          <p:cNvSpPr txBox="1"/>
          <p:nvPr/>
        </p:nvSpPr>
        <p:spPr>
          <a:xfrm rot="16200000">
            <a:off x="1493153" y="2255750"/>
            <a:ext cx="1947054" cy="284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A</a:t>
            </a:r>
            <a:r>
              <a:rPr lang="el-GR" sz="1000" b="1" dirty="0" smtClean="0"/>
              <a:t>β</a:t>
            </a:r>
            <a:r>
              <a:rPr lang="sv-SE" sz="1000" b="1" dirty="0" smtClean="0"/>
              <a:t>1-40 Arg</a:t>
            </a:r>
            <a:r>
              <a:rPr lang="sv-SE" sz="1000" b="1" baseline="30000" dirty="0" smtClean="0"/>
              <a:t>13</a:t>
            </a:r>
            <a:r>
              <a:rPr lang="sv-SE" sz="1000" b="1" dirty="0" smtClean="0"/>
              <a:t>C</a:t>
            </a:r>
            <a:r>
              <a:rPr lang="sv-SE" sz="1000" b="1" baseline="30000" dirty="0" smtClean="0"/>
              <a:t>15</a:t>
            </a:r>
            <a:r>
              <a:rPr lang="sv-SE" sz="1000" b="1" dirty="0" smtClean="0"/>
              <a:t>N </a:t>
            </a:r>
            <a:r>
              <a:rPr lang="en-GB" sz="1000" b="1" dirty="0" smtClean="0"/>
              <a:t>[M + 2H]</a:t>
            </a:r>
            <a:r>
              <a:rPr lang="en-GB" sz="1000" b="1" baseline="30000" dirty="0" smtClean="0"/>
              <a:t>2+</a:t>
            </a:r>
            <a:endParaRPr lang="en-US" sz="1000" b="1" dirty="0"/>
          </a:p>
        </p:txBody>
      </p:sp>
      <p:sp>
        <p:nvSpPr>
          <p:cNvPr id="78" name="TextBox 77"/>
          <p:cNvSpPr txBox="1"/>
          <p:nvPr/>
        </p:nvSpPr>
        <p:spPr>
          <a:xfrm rot="16200000">
            <a:off x="1520999" y="3981103"/>
            <a:ext cx="1947054" cy="284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A</a:t>
            </a:r>
            <a:r>
              <a:rPr lang="el-GR" sz="1000" b="1" dirty="0" smtClean="0"/>
              <a:t>β</a:t>
            </a:r>
            <a:r>
              <a:rPr lang="sv-SE" sz="1000" b="1" dirty="0" smtClean="0"/>
              <a:t>1-40 Arg</a:t>
            </a:r>
            <a:r>
              <a:rPr lang="sv-SE" sz="1000" b="1" baseline="30000" dirty="0" smtClean="0"/>
              <a:t>13</a:t>
            </a:r>
            <a:r>
              <a:rPr lang="sv-SE" sz="1000" b="1" dirty="0" smtClean="0"/>
              <a:t>C</a:t>
            </a:r>
            <a:r>
              <a:rPr lang="sv-SE" sz="1000" b="1" baseline="30000" dirty="0" smtClean="0"/>
              <a:t>15</a:t>
            </a:r>
            <a:r>
              <a:rPr lang="sv-SE" sz="1000" b="1" dirty="0" smtClean="0"/>
              <a:t>N </a:t>
            </a:r>
            <a:r>
              <a:rPr lang="en-GB" sz="1000" b="1" dirty="0" smtClean="0"/>
              <a:t>[M + 2H]</a:t>
            </a:r>
            <a:r>
              <a:rPr lang="en-GB" sz="1000" b="1" baseline="30000" dirty="0" smtClean="0"/>
              <a:t>2+</a:t>
            </a:r>
            <a:endParaRPr lang="en-US" sz="1000" b="1" dirty="0"/>
          </a:p>
        </p:txBody>
      </p:sp>
      <p:sp>
        <p:nvSpPr>
          <p:cNvPr id="79" name="TextBox 78"/>
          <p:cNvSpPr txBox="1"/>
          <p:nvPr/>
        </p:nvSpPr>
        <p:spPr>
          <a:xfrm>
            <a:off x="2004729" y="1900054"/>
            <a:ext cx="302570" cy="284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A</a:t>
            </a:r>
            <a:endParaRPr lang="en-US" sz="1000" b="1" dirty="0"/>
          </a:p>
        </p:txBody>
      </p:sp>
      <p:sp>
        <p:nvSpPr>
          <p:cNvPr id="80" name="TextBox 79"/>
          <p:cNvSpPr txBox="1"/>
          <p:nvPr/>
        </p:nvSpPr>
        <p:spPr>
          <a:xfrm>
            <a:off x="2004729" y="3517341"/>
            <a:ext cx="302570" cy="284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b="1" dirty="0" smtClean="0"/>
              <a:t>B</a:t>
            </a:r>
            <a:endParaRPr lang="en-US" sz="1000" b="1" dirty="0"/>
          </a:p>
        </p:txBody>
      </p:sp>
      <p:sp>
        <p:nvSpPr>
          <p:cNvPr id="82" name="Line 93"/>
          <p:cNvSpPr>
            <a:spLocks noChangeShapeType="1"/>
          </p:cNvSpPr>
          <p:nvPr/>
        </p:nvSpPr>
        <p:spPr bwMode="auto">
          <a:xfrm>
            <a:off x="1988840" y="3778612"/>
            <a:ext cx="44065" cy="1835"/>
          </a:xfrm>
          <a:prstGeom prst="line">
            <a:avLst/>
          </a:prstGeom>
          <a:noFill/>
          <a:ln w="7938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000"/>
          </a:p>
        </p:txBody>
      </p:sp>
      <p:sp>
        <p:nvSpPr>
          <p:cNvPr id="83" name="Rectangle 94"/>
          <p:cNvSpPr>
            <a:spLocks noChangeArrowheads="1"/>
          </p:cNvSpPr>
          <p:nvPr/>
        </p:nvSpPr>
        <p:spPr bwMode="auto">
          <a:xfrm>
            <a:off x="1664312" y="3718992"/>
            <a:ext cx="282129" cy="153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v-SE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MS Sans Serif Regular"/>
                <a:cs typeface="Arial" pitchFamily="34" charset="0"/>
              </a:rPr>
              <a:t>3000</a:t>
            </a:r>
            <a:endParaRPr kumimoji="0" lang="sv-SE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Box 1"/>
          <p:cNvSpPr txBox="1"/>
          <p:nvPr/>
        </p:nvSpPr>
        <p:spPr>
          <a:xfrm>
            <a:off x="2324294" y="282059"/>
            <a:ext cx="2392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sv-S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 smtClean="0"/>
              <a:t>Supplemental </a:t>
            </a:r>
            <a:r>
              <a:rPr lang="sv-SE" dirty="0" err="1" smtClean="0"/>
              <a:t>Figure</a:t>
            </a:r>
            <a:r>
              <a:rPr lang="sv-SE" dirty="0" smtClean="0"/>
              <a:t> S1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297445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69</Words>
  <Application>Microsoft Office PowerPoint</Application>
  <PresentationFormat>A4 Paper (210x297 mm)</PresentationFormat>
  <Paragraphs>29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Johan Gobom</dc:creator>
  <cp:lastModifiedBy>Johan Gobom</cp:lastModifiedBy>
  <cp:revision>3</cp:revision>
  <dcterms:created xsi:type="dcterms:W3CDTF">2016-05-31T08:08:09Z</dcterms:created>
  <dcterms:modified xsi:type="dcterms:W3CDTF">2016-06-01T06:50:41Z</dcterms:modified>
</cp:coreProperties>
</file>