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"/>
  </p:notesMasterIdLst>
  <p:sldIdLst>
    <p:sldId id="262" r:id="rId2"/>
  </p:sldIdLst>
  <p:sldSz cx="6840538" cy="9144000"/>
  <p:notesSz cx="6858000" cy="9144000"/>
  <p:defaultTextStyle>
    <a:defPPr>
      <a:defRPr lang="es-ES"/>
    </a:defPPr>
    <a:lvl1pPr marL="0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2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3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4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64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06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47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88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30" algn="l" defTabSz="91428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ati Hernández" initials="C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05" autoAdjust="0"/>
  </p:normalViewPr>
  <p:slideViewPr>
    <p:cSldViewPr snapToGrid="0">
      <p:cViewPr>
        <p:scale>
          <a:sx n="96" d="100"/>
          <a:sy n="96" d="100"/>
        </p:scale>
        <p:origin x="-1200" y="-62"/>
      </p:cViewPr>
      <p:guideLst>
        <p:guide orient="horz" pos="2880"/>
        <p:guide pos="215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FB396-F770-4309-A5A9-261063BBC6F3}" type="datetimeFigureOut">
              <a:rPr lang="en-US" smtClean="0"/>
              <a:pPr/>
              <a:t>4/19/2017</a:t>
            </a:fld>
            <a:endParaRPr lang="en-U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47888" y="685800"/>
            <a:ext cx="25622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B5697-1B4A-47EE-BB8D-AEDE4D576E01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28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57142" algn="l" defTabSz="91428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14283" algn="l" defTabSz="91428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1424" algn="l" defTabSz="91428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828564" algn="l" defTabSz="91428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285706" algn="l" defTabSz="91428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742847" algn="l" defTabSz="91428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199988" algn="l" defTabSz="91428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657130" algn="l" defTabSz="914283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3045" y="2840570"/>
            <a:ext cx="5814457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6081" y="5181600"/>
            <a:ext cx="478837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058D-F5CB-4457-B02B-6846DDE60218}" type="datetimeFigureOut">
              <a:rPr lang="en-US" smtClean="0"/>
              <a:pPr/>
              <a:t>4/19/2017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2E2C-0B9E-4E05-A0B6-10A2A434D50E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058D-F5CB-4457-B02B-6846DDE60218}" type="datetimeFigureOut">
              <a:rPr lang="en-US" smtClean="0"/>
              <a:pPr/>
              <a:t>4/19/2017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2E2C-0B9E-4E05-A0B6-10A2A434D50E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4959392" y="366188"/>
            <a:ext cx="1539120" cy="780203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342030" y="366188"/>
            <a:ext cx="4503355" cy="780203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058D-F5CB-4457-B02B-6846DDE60218}" type="datetimeFigureOut">
              <a:rPr lang="en-US" smtClean="0"/>
              <a:pPr/>
              <a:t>4/19/2017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2E2C-0B9E-4E05-A0B6-10A2A434D50E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058D-F5CB-4457-B02B-6846DDE60218}" type="datetimeFigureOut">
              <a:rPr lang="en-US" smtClean="0"/>
              <a:pPr/>
              <a:t>4/19/2017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2E2C-0B9E-4E05-A0B6-10A2A434D50E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0361" y="5875867"/>
            <a:ext cx="5814457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0361" y="3875621"/>
            <a:ext cx="5814457" cy="2000249"/>
          </a:xfrm>
        </p:spPr>
        <p:txBody>
          <a:bodyPr anchor="b"/>
          <a:lstStyle>
            <a:lvl1pPr marL="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1pPr>
            <a:lvl2pPr marL="45714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56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70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28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998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71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058D-F5CB-4457-B02B-6846DDE60218}" type="datetimeFigureOut">
              <a:rPr lang="en-US" smtClean="0"/>
              <a:pPr/>
              <a:t>4/19/2017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2E2C-0B9E-4E05-A0B6-10A2A434D50E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030" y="2133604"/>
            <a:ext cx="3021237" cy="6034617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77277" y="2133604"/>
            <a:ext cx="3021237" cy="6034617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058D-F5CB-4457-B02B-6846DDE60218}" type="datetimeFigureOut">
              <a:rPr lang="en-US" smtClean="0"/>
              <a:pPr/>
              <a:t>4/19/2017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2E2C-0B9E-4E05-A0B6-10A2A434D50E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028" y="2046817"/>
            <a:ext cx="3022426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2" indent="0">
              <a:buNone/>
              <a:defRPr sz="1900" b="1"/>
            </a:lvl2pPr>
            <a:lvl3pPr marL="914283" indent="0">
              <a:buNone/>
              <a:defRPr sz="1800" b="1"/>
            </a:lvl3pPr>
            <a:lvl4pPr marL="1371424" indent="0">
              <a:buNone/>
              <a:defRPr sz="1600" b="1"/>
            </a:lvl4pPr>
            <a:lvl5pPr marL="1828564" indent="0">
              <a:buNone/>
              <a:defRPr sz="1600" b="1"/>
            </a:lvl5pPr>
            <a:lvl6pPr marL="2285706" indent="0">
              <a:buNone/>
              <a:defRPr sz="1600" b="1"/>
            </a:lvl6pPr>
            <a:lvl7pPr marL="2742847" indent="0">
              <a:buNone/>
              <a:defRPr sz="1600" b="1"/>
            </a:lvl7pPr>
            <a:lvl8pPr marL="3199988" indent="0">
              <a:buNone/>
              <a:defRPr sz="1600" b="1"/>
            </a:lvl8pPr>
            <a:lvl9pPr marL="365713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028" y="2899833"/>
            <a:ext cx="3022426" cy="5268384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74900" y="2046817"/>
            <a:ext cx="3023613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2" indent="0">
              <a:buNone/>
              <a:defRPr sz="1900" b="1"/>
            </a:lvl2pPr>
            <a:lvl3pPr marL="914283" indent="0">
              <a:buNone/>
              <a:defRPr sz="1800" b="1"/>
            </a:lvl3pPr>
            <a:lvl4pPr marL="1371424" indent="0">
              <a:buNone/>
              <a:defRPr sz="1600" b="1"/>
            </a:lvl4pPr>
            <a:lvl5pPr marL="1828564" indent="0">
              <a:buNone/>
              <a:defRPr sz="1600" b="1"/>
            </a:lvl5pPr>
            <a:lvl6pPr marL="2285706" indent="0">
              <a:buNone/>
              <a:defRPr sz="1600" b="1"/>
            </a:lvl6pPr>
            <a:lvl7pPr marL="2742847" indent="0">
              <a:buNone/>
              <a:defRPr sz="1600" b="1"/>
            </a:lvl7pPr>
            <a:lvl8pPr marL="3199988" indent="0">
              <a:buNone/>
              <a:defRPr sz="1600" b="1"/>
            </a:lvl8pPr>
            <a:lvl9pPr marL="365713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74900" y="2899833"/>
            <a:ext cx="3023613" cy="5268384"/>
          </a:xfrm>
        </p:spPr>
        <p:txBody>
          <a:bodyPr/>
          <a:lstStyle>
            <a:lvl1pPr>
              <a:defRPr sz="24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058D-F5CB-4457-B02B-6846DDE60218}" type="datetimeFigureOut">
              <a:rPr lang="en-US" smtClean="0"/>
              <a:pPr/>
              <a:t>4/19/2017</a:t>
            </a:fld>
            <a:endParaRPr lang="en-U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2E2C-0B9E-4E05-A0B6-10A2A434D50E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058D-F5CB-4457-B02B-6846DDE60218}" type="datetimeFigureOut">
              <a:rPr lang="en-US" smtClean="0"/>
              <a:pPr/>
              <a:t>4/19/2017</a:t>
            </a:fld>
            <a:endParaRPr lang="en-U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2E2C-0B9E-4E05-A0B6-10A2A434D50E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058D-F5CB-4457-B02B-6846DDE60218}" type="datetimeFigureOut">
              <a:rPr lang="en-US" smtClean="0"/>
              <a:pPr/>
              <a:t>4/19/2017</a:t>
            </a:fld>
            <a:endParaRPr lang="en-U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2E2C-0B9E-4E05-A0B6-10A2A434D50E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030" y="364067"/>
            <a:ext cx="2250489" cy="154940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674461" y="364070"/>
            <a:ext cx="3824050" cy="7804151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42030" y="1913470"/>
            <a:ext cx="2250489" cy="6254751"/>
          </a:xfrm>
        </p:spPr>
        <p:txBody>
          <a:bodyPr/>
          <a:lstStyle>
            <a:lvl1pPr marL="0" indent="0">
              <a:buNone/>
              <a:defRPr sz="1500"/>
            </a:lvl1pPr>
            <a:lvl2pPr marL="457142" indent="0">
              <a:buNone/>
              <a:defRPr sz="1100"/>
            </a:lvl2pPr>
            <a:lvl3pPr marL="914283" indent="0">
              <a:buNone/>
              <a:defRPr sz="1000"/>
            </a:lvl3pPr>
            <a:lvl4pPr marL="1371424" indent="0">
              <a:buNone/>
              <a:defRPr sz="1000"/>
            </a:lvl4pPr>
            <a:lvl5pPr marL="1828564" indent="0">
              <a:buNone/>
              <a:defRPr sz="1000"/>
            </a:lvl5pPr>
            <a:lvl6pPr marL="2285706" indent="0">
              <a:buNone/>
              <a:defRPr sz="1000"/>
            </a:lvl6pPr>
            <a:lvl7pPr marL="2742847" indent="0">
              <a:buNone/>
              <a:defRPr sz="1000"/>
            </a:lvl7pPr>
            <a:lvl8pPr marL="3199988" indent="0">
              <a:buNone/>
              <a:defRPr sz="1000"/>
            </a:lvl8pPr>
            <a:lvl9pPr marL="365713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058D-F5CB-4457-B02B-6846DDE60218}" type="datetimeFigureOut">
              <a:rPr lang="en-US" smtClean="0"/>
              <a:pPr/>
              <a:t>4/19/2017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2E2C-0B9E-4E05-A0B6-10A2A434D50E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340794" y="6400801"/>
            <a:ext cx="4104323" cy="755651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340794" y="817033"/>
            <a:ext cx="4104323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142" indent="0">
              <a:buNone/>
              <a:defRPr sz="2700"/>
            </a:lvl2pPr>
            <a:lvl3pPr marL="914283" indent="0">
              <a:buNone/>
              <a:defRPr sz="2400"/>
            </a:lvl3pPr>
            <a:lvl4pPr marL="1371424" indent="0">
              <a:buNone/>
              <a:defRPr sz="1900"/>
            </a:lvl4pPr>
            <a:lvl5pPr marL="1828564" indent="0">
              <a:buNone/>
              <a:defRPr sz="1900"/>
            </a:lvl5pPr>
            <a:lvl6pPr marL="2285706" indent="0">
              <a:buNone/>
              <a:defRPr sz="1900"/>
            </a:lvl6pPr>
            <a:lvl7pPr marL="2742847" indent="0">
              <a:buNone/>
              <a:defRPr sz="1900"/>
            </a:lvl7pPr>
            <a:lvl8pPr marL="3199988" indent="0">
              <a:buNone/>
              <a:defRPr sz="1900"/>
            </a:lvl8pPr>
            <a:lvl9pPr marL="3657130" indent="0">
              <a:buNone/>
              <a:defRPr sz="1900"/>
            </a:lvl9pPr>
          </a:lstStyle>
          <a:p>
            <a:endParaRPr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340794" y="7156452"/>
            <a:ext cx="4104323" cy="1073149"/>
          </a:xfrm>
        </p:spPr>
        <p:txBody>
          <a:bodyPr/>
          <a:lstStyle>
            <a:lvl1pPr marL="0" indent="0">
              <a:buNone/>
              <a:defRPr sz="1500"/>
            </a:lvl1pPr>
            <a:lvl2pPr marL="457142" indent="0">
              <a:buNone/>
              <a:defRPr sz="1100"/>
            </a:lvl2pPr>
            <a:lvl3pPr marL="914283" indent="0">
              <a:buNone/>
              <a:defRPr sz="1000"/>
            </a:lvl3pPr>
            <a:lvl4pPr marL="1371424" indent="0">
              <a:buNone/>
              <a:defRPr sz="1000"/>
            </a:lvl4pPr>
            <a:lvl5pPr marL="1828564" indent="0">
              <a:buNone/>
              <a:defRPr sz="1000"/>
            </a:lvl5pPr>
            <a:lvl6pPr marL="2285706" indent="0">
              <a:buNone/>
              <a:defRPr sz="1000"/>
            </a:lvl6pPr>
            <a:lvl7pPr marL="2742847" indent="0">
              <a:buNone/>
              <a:defRPr sz="1000"/>
            </a:lvl7pPr>
            <a:lvl8pPr marL="3199988" indent="0">
              <a:buNone/>
              <a:defRPr sz="1000"/>
            </a:lvl8pPr>
            <a:lvl9pPr marL="365713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A058D-F5CB-4457-B02B-6846DDE60218}" type="datetimeFigureOut">
              <a:rPr lang="en-US" smtClean="0"/>
              <a:pPr/>
              <a:t>4/19/2017</a:t>
            </a:fld>
            <a:endParaRPr lang="en-U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302E2C-0B9E-4E05-A0B6-10A2A434D50E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027" y="366184"/>
            <a:ext cx="6156484" cy="1524000"/>
          </a:xfrm>
          <a:prstGeom prst="rect">
            <a:avLst/>
          </a:prstGeom>
        </p:spPr>
        <p:txBody>
          <a:bodyPr vert="horz" lIns="91428" tIns="45713" rIns="91428" bIns="45713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027" y="2133604"/>
            <a:ext cx="6156484" cy="6034617"/>
          </a:xfrm>
          <a:prstGeom prst="rect">
            <a:avLst/>
          </a:prstGeom>
        </p:spPr>
        <p:txBody>
          <a:bodyPr vert="horz" lIns="91428" tIns="45713" rIns="91428" bIns="45713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027" y="8475137"/>
            <a:ext cx="1596127" cy="486833"/>
          </a:xfrm>
          <a:prstGeom prst="rect">
            <a:avLst/>
          </a:prstGeom>
        </p:spPr>
        <p:txBody>
          <a:bodyPr vert="horz" lIns="91428" tIns="45713" rIns="91428" bIns="45713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A058D-F5CB-4457-B02B-6846DDE60218}" type="datetimeFigureOut">
              <a:rPr lang="en-US" smtClean="0"/>
              <a:pPr/>
              <a:t>4/19/2017</a:t>
            </a:fld>
            <a:endParaRPr lang="en-U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37184" y="8475137"/>
            <a:ext cx="2166171" cy="486833"/>
          </a:xfrm>
          <a:prstGeom prst="rect">
            <a:avLst/>
          </a:prstGeom>
        </p:spPr>
        <p:txBody>
          <a:bodyPr vert="horz" lIns="91428" tIns="45713" rIns="91428" bIns="45713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02384" y="8475137"/>
            <a:ext cx="1596127" cy="486833"/>
          </a:xfrm>
          <a:prstGeom prst="rect">
            <a:avLst/>
          </a:prstGeom>
        </p:spPr>
        <p:txBody>
          <a:bodyPr vert="horz" lIns="91428" tIns="45713" rIns="91428" bIns="45713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302E2C-0B9E-4E05-A0B6-10A2A434D50E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8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5" indent="-342855" algn="l" defTabSz="914283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5" indent="-285714" algn="l" defTabSz="914283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3" indent="-228570" algn="l" defTabSz="9142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94" indent="-228570" algn="l" defTabSz="914283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36" indent="-228570" algn="l" defTabSz="914283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77" indent="-228570" algn="l" defTabSz="914283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17" indent="-228570" algn="l" defTabSz="914283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60" indent="-228570" algn="l" defTabSz="914283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00" indent="-228570" algn="l" defTabSz="914283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2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2" algn="l" defTabSz="9142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3" algn="l" defTabSz="9142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24" algn="l" defTabSz="9142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64" algn="l" defTabSz="9142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06" algn="l" defTabSz="9142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47" algn="l" defTabSz="9142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88" algn="l" defTabSz="9142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30" algn="l" defTabSz="91428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1119944" y="1582904"/>
            <a:ext cx="647910" cy="261596"/>
          </a:xfrm>
          <a:prstGeom prst="rect">
            <a:avLst/>
          </a:prstGeom>
          <a:noFill/>
        </p:spPr>
        <p:txBody>
          <a:bodyPr wrap="none" lIns="91428" tIns="45713" rIns="91428" bIns="45713" rtlCol="0">
            <a:spAutoFit/>
          </a:bodyPr>
          <a:lstStyle/>
          <a:p>
            <a:r>
              <a:rPr lang="es-ES" sz="1100" dirty="0" smtClean="0">
                <a:latin typeface="Arial" pitchFamily="34" charset="0"/>
                <a:cs typeface="Arial" pitchFamily="34" charset="0"/>
              </a:rPr>
              <a:t>VP3.15</a:t>
            </a:r>
            <a:endParaRPr lang="es-ES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90100"/>
            <a:ext cx="396384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Additional file 1: Figure S1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Chemical structure of 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VP3.15</a:t>
            </a: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6840538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327005" y="587396"/>
          <a:ext cx="1951038" cy="936625"/>
        </p:xfrm>
        <a:graphic>
          <a:graphicData uri="http://schemas.openxmlformats.org/presentationml/2006/ole">
            <p:oleObj spid="_x0000_s2049" r:id="rId3" imgW="1954989" imgH="936775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852</TotalTime>
  <Words>13</Words>
  <Application>Microsoft Office PowerPoint</Application>
  <PresentationFormat>Personalizado</PresentationFormat>
  <Paragraphs>2</Paragraphs>
  <Slides>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0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Cati Hernández</dc:creator>
  <cp:lastModifiedBy>Cati Hernández</cp:lastModifiedBy>
  <cp:revision>43</cp:revision>
  <dcterms:created xsi:type="dcterms:W3CDTF">2017-03-15T13:00:07Z</dcterms:created>
  <dcterms:modified xsi:type="dcterms:W3CDTF">2017-04-19T09:47:09Z</dcterms:modified>
</cp:coreProperties>
</file>