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7" r:id="rId2"/>
  </p:sldIdLst>
  <p:sldSz cx="6858000" cy="9144000" type="letter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issa Calegaro Nassif" initials="MCN" lastIdx="3" clrIdx="0"/>
  <p:cmAuthor id="1" name="Ute Woehlbier" initials="UW" lastIdx="1" clrIdx="1">
    <p:extLst/>
  </p:cmAuthor>
  <p:cmAuthor id="2" name="sebastian beltran vergara" initials="sbv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  <a:srgbClr val="FFFFCC"/>
    <a:srgbClr val="FFFFE7"/>
    <a:srgbClr val="FDEFE3"/>
    <a:srgbClr val="FAFBF7"/>
    <a:srgbClr val="E8F4F8"/>
    <a:srgbClr val="FFD9D9"/>
    <a:srgbClr val="FFCCCC"/>
    <a:srgbClr val="FF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30" autoAdjust="0"/>
    <p:restoredTop sz="93907" autoAdjust="0"/>
  </p:normalViewPr>
  <p:slideViewPr>
    <p:cSldViewPr>
      <p:cViewPr>
        <p:scale>
          <a:sx n="75" d="100"/>
          <a:sy n="75" d="100"/>
        </p:scale>
        <p:origin x="-2070" y="-294"/>
      </p:cViewPr>
      <p:guideLst>
        <p:guide orient="horz" pos="2880"/>
        <p:guide orient="horz" pos="292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5" tIns="48308" rIns="96615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6615" tIns="48308" rIns="96615" bIns="48308" rtlCol="0"/>
          <a:lstStyle>
            <a:lvl1pPr algn="r">
              <a:defRPr sz="1300"/>
            </a:lvl1pPr>
          </a:lstStyle>
          <a:p>
            <a:fld id="{B86076E2-9416-4841-9D9B-AAF6CC22974C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52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8" rIns="96615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4"/>
          </a:xfrm>
          <a:prstGeom prst="rect">
            <a:avLst/>
          </a:prstGeom>
        </p:spPr>
        <p:txBody>
          <a:bodyPr vert="horz" lIns="96615" tIns="48308" rIns="96615" bIns="483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5" tIns="48308" rIns="96615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615" tIns="48308" rIns="96615" bIns="48308" rtlCol="0" anchor="b"/>
          <a:lstStyle>
            <a:lvl1pPr algn="r">
              <a:defRPr sz="1300"/>
            </a:lvl1pPr>
          </a:lstStyle>
          <a:p>
            <a:fld id="{C815BC05-07DB-45D2-96D6-8FC5A22355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910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3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1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5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4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4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46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1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0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23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26" Type="http://schemas.openxmlformats.org/officeDocument/2006/relationships/image" Target="../media/image25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34" Type="http://schemas.openxmlformats.org/officeDocument/2006/relationships/image" Target="../media/image33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5" Type="http://schemas.openxmlformats.org/officeDocument/2006/relationships/image" Target="../media/image24.tiff"/><Relationship Id="rId33" Type="http://schemas.openxmlformats.org/officeDocument/2006/relationships/image" Target="../media/image32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29" Type="http://schemas.openxmlformats.org/officeDocument/2006/relationships/image" Target="../media/image28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32" Type="http://schemas.openxmlformats.org/officeDocument/2006/relationships/image" Target="../media/image31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28" Type="http://schemas.openxmlformats.org/officeDocument/2006/relationships/image" Target="../media/image27.tiff"/><Relationship Id="rId36" Type="http://schemas.openxmlformats.org/officeDocument/2006/relationships/image" Target="../media/image35.jpeg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31" Type="http://schemas.openxmlformats.org/officeDocument/2006/relationships/image" Target="../media/image30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Relationship Id="rId27" Type="http://schemas.openxmlformats.org/officeDocument/2006/relationships/image" Target="../media/image26.tiff"/><Relationship Id="rId30" Type="http://schemas.openxmlformats.org/officeDocument/2006/relationships/image" Target="../media/image29.tiff"/><Relationship Id="rId35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adroTexto 43">
            <a:extLst>
              <a:ext uri="{FF2B5EF4-FFF2-40B4-BE49-F238E27FC236}">
                <a16:creationId xmlns="" xmlns:a16="http://schemas.microsoft.com/office/drawing/2014/main" id="{FE0F6A95-75B9-4091-A3FD-128E14A7CBF3}"/>
              </a:ext>
            </a:extLst>
          </p:cNvPr>
          <p:cNvSpPr txBox="1"/>
          <p:nvPr/>
        </p:nvSpPr>
        <p:spPr>
          <a:xfrm>
            <a:off x="843611" y="69360"/>
            <a:ext cx="6432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b="1" dirty="0">
                <a:latin typeface="Arial" panose="020B0604020202020204" pitchFamily="34" charset="0"/>
                <a:cs typeface="Arial" panose="020B0604020202020204" pitchFamily="34" charset="0"/>
              </a:rPr>
              <a:t>EGFP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CuadroTexto 44">
            <a:extLst>
              <a:ext uri="{FF2B5EF4-FFF2-40B4-BE49-F238E27FC236}">
                <a16:creationId xmlns="" xmlns:a16="http://schemas.microsoft.com/office/drawing/2014/main" id="{BB047DFD-4F46-4C65-A91C-BCEDDFE68BAC}"/>
              </a:ext>
            </a:extLst>
          </p:cNvPr>
          <p:cNvSpPr txBox="1"/>
          <p:nvPr/>
        </p:nvSpPr>
        <p:spPr>
          <a:xfrm>
            <a:off x="-181994" y="283810"/>
            <a:ext cx="764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shCtrl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CuadroTexto 45">
            <a:extLst>
              <a:ext uri="{FF2B5EF4-FFF2-40B4-BE49-F238E27FC236}">
                <a16:creationId xmlns="" xmlns:a16="http://schemas.microsoft.com/office/drawing/2014/main" id="{48A5B95F-7889-44A9-AEC7-CBE9DBC25591}"/>
              </a:ext>
            </a:extLst>
          </p:cNvPr>
          <p:cNvSpPr txBox="1"/>
          <p:nvPr/>
        </p:nvSpPr>
        <p:spPr>
          <a:xfrm>
            <a:off x="-457200" y="422439"/>
            <a:ext cx="104852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shPacer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CuadroTexto 46">
            <a:extLst>
              <a:ext uri="{FF2B5EF4-FFF2-40B4-BE49-F238E27FC236}">
                <a16:creationId xmlns="" xmlns:a16="http://schemas.microsoft.com/office/drawing/2014/main" id="{CC7E018F-22CE-4213-83F1-46AA031CB142}"/>
              </a:ext>
            </a:extLst>
          </p:cNvPr>
          <p:cNvSpPr txBox="1"/>
          <p:nvPr/>
        </p:nvSpPr>
        <p:spPr>
          <a:xfrm>
            <a:off x="1718924" y="69360"/>
            <a:ext cx="1101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b="1" dirty="0">
                <a:latin typeface="Arial" panose="020B0604020202020204" pitchFamily="34" charset="0"/>
                <a:cs typeface="Arial" panose="020B0604020202020204" pitchFamily="34" charset="0"/>
              </a:rPr>
              <a:t>SOD1</a:t>
            </a:r>
            <a:r>
              <a:rPr lang="es-CL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s-CL" sz="1000" b="1" dirty="0">
                <a:latin typeface="Arial" panose="020B0604020202020204" pitchFamily="34" charset="0"/>
                <a:cs typeface="Arial" panose="020B0604020202020204" pitchFamily="34" charset="0"/>
              </a:rPr>
              <a:t>-EGFP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CuadroTexto 47">
            <a:extLst>
              <a:ext uri="{FF2B5EF4-FFF2-40B4-BE49-F238E27FC236}">
                <a16:creationId xmlns="" xmlns:a16="http://schemas.microsoft.com/office/drawing/2014/main" id="{3017B835-6437-4FA9-A2E3-BD84F76034DD}"/>
              </a:ext>
            </a:extLst>
          </p:cNvPr>
          <p:cNvSpPr txBox="1"/>
          <p:nvPr/>
        </p:nvSpPr>
        <p:spPr>
          <a:xfrm>
            <a:off x="2836803" y="60683"/>
            <a:ext cx="11889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b="1" dirty="0">
                <a:latin typeface="Arial" panose="020B0604020202020204" pitchFamily="34" charset="0"/>
                <a:cs typeface="Arial" panose="020B0604020202020204" pitchFamily="34" charset="0"/>
              </a:rPr>
              <a:t>SOD1</a:t>
            </a:r>
            <a:r>
              <a:rPr lang="es-CL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G93A</a:t>
            </a:r>
            <a:r>
              <a:rPr lang="es-CL" sz="1000" b="1" dirty="0">
                <a:latin typeface="Arial" panose="020B0604020202020204" pitchFamily="34" charset="0"/>
                <a:cs typeface="Arial" panose="020B0604020202020204" pitchFamily="34" charset="0"/>
              </a:rPr>
              <a:t>-EGFP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CuadroTexto 50">
            <a:extLst>
              <a:ext uri="{FF2B5EF4-FFF2-40B4-BE49-F238E27FC236}">
                <a16:creationId xmlns="" xmlns:a16="http://schemas.microsoft.com/office/drawing/2014/main" id="{A9F382A3-3C9C-4914-9473-A8A7EC4B083B}"/>
              </a:ext>
            </a:extLst>
          </p:cNvPr>
          <p:cNvSpPr txBox="1"/>
          <p:nvPr/>
        </p:nvSpPr>
        <p:spPr>
          <a:xfrm>
            <a:off x="720276" y="294956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CuadroTexto 51">
            <a:extLst>
              <a:ext uri="{FF2B5EF4-FFF2-40B4-BE49-F238E27FC236}">
                <a16:creationId xmlns="" xmlns:a16="http://schemas.microsoft.com/office/drawing/2014/main" id="{C15C483B-D19E-417D-BD4A-D2367BCFB867}"/>
              </a:ext>
            </a:extLst>
          </p:cNvPr>
          <p:cNvSpPr txBox="1"/>
          <p:nvPr/>
        </p:nvSpPr>
        <p:spPr>
          <a:xfrm>
            <a:off x="1269956" y="421189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CuadroTexto 54">
            <a:extLst>
              <a:ext uri="{FF2B5EF4-FFF2-40B4-BE49-F238E27FC236}">
                <a16:creationId xmlns="" xmlns:a16="http://schemas.microsoft.com/office/drawing/2014/main" id="{84FA5AD4-A4B0-400F-B347-D4FF79776822}"/>
              </a:ext>
            </a:extLst>
          </p:cNvPr>
          <p:cNvSpPr txBox="1"/>
          <p:nvPr/>
        </p:nvSpPr>
        <p:spPr>
          <a:xfrm>
            <a:off x="1301251" y="283810"/>
            <a:ext cx="14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CuadroTexto 55">
            <a:extLst>
              <a:ext uri="{FF2B5EF4-FFF2-40B4-BE49-F238E27FC236}">
                <a16:creationId xmlns="" xmlns:a16="http://schemas.microsoft.com/office/drawing/2014/main" id="{4D9F833D-9D70-49BD-97DD-5F1B5F57D50B}"/>
              </a:ext>
            </a:extLst>
          </p:cNvPr>
          <p:cNvSpPr txBox="1"/>
          <p:nvPr/>
        </p:nvSpPr>
        <p:spPr>
          <a:xfrm>
            <a:off x="756886" y="428807"/>
            <a:ext cx="14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CuadroTexto 57">
            <a:extLst>
              <a:ext uri="{FF2B5EF4-FFF2-40B4-BE49-F238E27FC236}">
                <a16:creationId xmlns="" xmlns:a16="http://schemas.microsoft.com/office/drawing/2014/main" id="{B8D1BF49-B2AA-4849-8C01-6F1FE25988DB}"/>
              </a:ext>
            </a:extLst>
          </p:cNvPr>
          <p:cNvSpPr txBox="1"/>
          <p:nvPr/>
        </p:nvSpPr>
        <p:spPr>
          <a:xfrm>
            <a:off x="1853459" y="299290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CuadroTexto 58">
            <a:extLst>
              <a:ext uri="{FF2B5EF4-FFF2-40B4-BE49-F238E27FC236}">
                <a16:creationId xmlns="" xmlns:a16="http://schemas.microsoft.com/office/drawing/2014/main" id="{6F81F460-07C7-44FD-8C50-4DBDE1470F4C}"/>
              </a:ext>
            </a:extLst>
          </p:cNvPr>
          <p:cNvSpPr txBox="1"/>
          <p:nvPr/>
        </p:nvSpPr>
        <p:spPr>
          <a:xfrm>
            <a:off x="2414177" y="421188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CuadroTexto 59">
            <a:extLst>
              <a:ext uri="{FF2B5EF4-FFF2-40B4-BE49-F238E27FC236}">
                <a16:creationId xmlns="" xmlns:a16="http://schemas.microsoft.com/office/drawing/2014/main" id="{D7A79E7E-5C26-4383-828B-F637900227A1}"/>
              </a:ext>
            </a:extLst>
          </p:cNvPr>
          <p:cNvSpPr txBox="1"/>
          <p:nvPr/>
        </p:nvSpPr>
        <p:spPr>
          <a:xfrm>
            <a:off x="1885988" y="421188"/>
            <a:ext cx="14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CuadroTexto 60">
            <a:extLst>
              <a:ext uri="{FF2B5EF4-FFF2-40B4-BE49-F238E27FC236}">
                <a16:creationId xmlns="" xmlns:a16="http://schemas.microsoft.com/office/drawing/2014/main" id="{7130487C-76BD-41AB-8C2C-3A7248760419}"/>
              </a:ext>
            </a:extLst>
          </p:cNvPr>
          <p:cNvSpPr txBox="1"/>
          <p:nvPr/>
        </p:nvSpPr>
        <p:spPr>
          <a:xfrm>
            <a:off x="2446924" y="283810"/>
            <a:ext cx="14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Flecha derecha 84">
            <a:extLst>
              <a:ext uri="{FF2B5EF4-FFF2-40B4-BE49-F238E27FC236}">
                <a16:creationId xmlns="" xmlns:a16="http://schemas.microsoft.com/office/drawing/2014/main" id="{F4ADF59B-7B28-4804-AC81-D43134974EC5}"/>
              </a:ext>
            </a:extLst>
          </p:cNvPr>
          <p:cNvSpPr/>
          <p:nvPr/>
        </p:nvSpPr>
        <p:spPr>
          <a:xfrm rot="1025358">
            <a:off x="2461159" y="745760"/>
            <a:ext cx="40500" cy="2025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CuadroTexto 87">
            <a:extLst>
              <a:ext uri="{FF2B5EF4-FFF2-40B4-BE49-F238E27FC236}">
                <a16:creationId xmlns="" xmlns:a16="http://schemas.microsoft.com/office/drawing/2014/main" id="{F86D3966-001B-4534-8614-DDDB5D57D01D}"/>
              </a:ext>
            </a:extLst>
          </p:cNvPr>
          <p:cNvSpPr txBox="1"/>
          <p:nvPr/>
        </p:nvSpPr>
        <p:spPr>
          <a:xfrm>
            <a:off x="2964072" y="308290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CuadroTexto 88">
            <a:extLst>
              <a:ext uri="{FF2B5EF4-FFF2-40B4-BE49-F238E27FC236}">
                <a16:creationId xmlns="" xmlns:a16="http://schemas.microsoft.com/office/drawing/2014/main" id="{E70CFE93-026B-4817-A21D-74DC5FEED988}"/>
              </a:ext>
            </a:extLst>
          </p:cNvPr>
          <p:cNvSpPr txBox="1"/>
          <p:nvPr/>
        </p:nvSpPr>
        <p:spPr>
          <a:xfrm>
            <a:off x="2996518" y="421188"/>
            <a:ext cx="14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CuadroTexto 89">
            <a:extLst>
              <a:ext uri="{FF2B5EF4-FFF2-40B4-BE49-F238E27FC236}">
                <a16:creationId xmlns="" xmlns:a16="http://schemas.microsoft.com/office/drawing/2014/main" id="{C46A44BD-2696-4910-8B5E-591DD2466615}"/>
              </a:ext>
            </a:extLst>
          </p:cNvPr>
          <p:cNvSpPr txBox="1"/>
          <p:nvPr/>
        </p:nvSpPr>
        <p:spPr>
          <a:xfrm>
            <a:off x="3573158" y="422847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CuadroTexto 90">
            <a:extLst>
              <a:ext uri="{FF2B5EF4-FFF2-40B4-BE49-F238E27FC236}">
                <a16:creationId xmlns="" xmlns:a16="http://schemas.microsoft.com/office/drawing/2014/main" id="{77F1A93C-06A3-4F02-9AAB-1907C15F8ACC}"/>
              </a:ext>
            </a:extLst>
          </p:cNvPr>
          <p:cNvSpPr txBox="1"/>
          <p:nvPr/>
        </p:nvSpPr>
        <p:spPr>
          <a:xfrm>
            <a:off x="3603280" y="291504"/>
            <a:ext cx="147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9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Flecha derecha 119">
            <a:extLst>
              <a:ext uri="{FF2B5EF4-FFF2-40B4-BE49-F238E27FC236}">
                <a16:creationId xmlns="" xmlns:a16="http://schemas.microsoft.com/office/drawing/2014/main" id="{D0DC0DB3-4A87-41B7-965F-E1CFD23204ED}"/>
              </a:ext>
            </a:extLst>
          </p:cNvPr>
          <p:cNvSpPr/>
          <p:nvPr/>
        </p:nvSpPr>
        <p:spPr>
          <a:xfrm rot="399478">
            <a:off x="3633594" y="3446169"/>
            <a:ext cx="40500" cy="2025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194" name="Imagen 167">
            <a:extLst>
              <a:ext uri="{FF2B5EF4-FFF2-40B4-BE49-F238E27FC236}">
                <a16:creationId xmlns="" xmlns:a16="http://schemas.microsoft.com/office/drawing/2014/main" id="{019350A6-39E0-45A8-83E2-A064E2868A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r="1826"/>
          <a:stretch/>
        </p:blipFill>
        <p:spPr>
          <a:xfrm>
            <a:off x="524628" y="643499"/>
            <a:ext cx="561808" cy="565917"/>
          </a:xfrm>
          <a:prstGeom prst="rect">
            <a:avLst/>
          </a:prstGeom>
        </p:spPr>
      </p:pic>
      <p:pic>
        <p:nvPicPr>
          <p:cNvPr id="195" name="Imagen 168">
            <a:extLst>
              <a:ext uri="{FF2B5EF4-FFF2-40B4-BE49-F238E27FC236}">
                <a16:creationId xmlns="" xmlns:a16="http://schemas.microsoft.com/office/drawing/2014/main" id="{C66E9677-1F46-4FE1-B93F-828894B449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" r="2889"/>
          <a:stretch/>
        </p:blipFill>
        <p:spPr>
          <a:xfrm>
            <a:off x="524628" y="1222450"/>
            <a:ext cx="565408" cy="573218"/>
          </a:xfrm>
          <a:prstGeom prst="rect">
            <a:avLst/>
          </a:prstGeom>
        </p:spPr>
      </p:pic>
      <p:pic>
        <p:nvPicPr>
          <p:cNvPr id="196" name="Imagen 169">
            <a:extLst>
              <a:ext uri="{FF2B5EF4-FFF2-40B4-BE49-F238E27FC236}">
                <a16:creationId xmlns="" xmlns:a16="http://schemas.microsoft.com/office/drawing/2014/main" id="{F5DE3CD9-5A3C-4FDC-9A91-F0EC5C5D87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r="1616"/>
          <a:stretch/>
        </p:blipFill>
        <p:spPr>
          <a:xfrm>
            <a:off x="524628" y="1811186"/>
            <a:ext cx="566601" cy="576000"/>
          </a:xfrm>
          <a:prstGeom prst="rect">
            <a:avLst/>
          </a:prstGeom>
        </p:spPr>
      </p:pic>
      <p:pic>
        <p:nvPicPr>
          <p:cNvPr id="197" name="Imagen 170">
            <a:extLst>
              <a:ext uri="{FF2B5EF4-FFF2-40B4-BE49-F238E27FC236}">
                <a16:creationId xmlns="" xmlns:a16="http://schemas.microsoft.com/office/drawing/2014/main" id="{EBE9020C-317E-48AA-B2D3-8FF90AA540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" r="2185"/>
          <a:stretch/>
        </p:blipFill>
        <p:spPr>
          <a:xfrm>
            <a:off x="524628" y="2401209"/>
            <a:ext cx="561808" cy="576000"/>
          </a:xfrm>
          <a:prstGeom prst="rect">
            <a:avLst/>
          </a:prstGeom>
        </p:spPr>
      </p:pic>
      <p:pic>
        <p:nvPicPr>
          <p:cNvPr id="198" name="Imagen 171">
            <a:extLst>
              <a:ext uri="{FF2B5EF4-FFF2-40B4-BE49-F238E27FC236}">
                <a16:creationId xmlns="" xmlns:a16="http://schemas.microsoft.com/office/drawing/2014/main" id="{2BD3BE77-F36C-435F-922B-7D73962B29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r="1451"/>
          <a:stretch/>
        </p:blipFill>
        <p:spPr>
          <a:xfrm>
            <a:off x="524629" y="2991641"/>
            <a:ext cx="561808" cy="554502"/>
          </a:xfrm>
          <a:prstGeom prst="rect">
            <a:avLst/>
          </a:prstGeom>
        </p:spPr>
      </p:pic>
      <p:pic>
        <p:nvPicPr>
          <p:cNvPr id="202" name="Imagen 174">
            <a:extLst>
              <a:ext uri="{FF2B5EF4-FFF2-40B4-BE49-F238E27FC236}">
                <a16:creationId xmlns="" xmlns:a16="http://schemas.microsoft.com/office/drawing/2014/main" id="{27CD1AED-EE51-4E0B-B2BA-F78B27A398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" r="1622"/>
          <a:stretch/>
        </p:blipFill>
        <p:spPr>
          <a:xfrm>
            <a:off x="1107117" y="641565"/>
            <a:ext cx="556815" cy="570248"/>
          </a:xfrm>
          <a:prstGeom prst="rect">
            <a:avLst/>
          </a:prstGeom>
        </p:spPr>
      </p:pic>
      <p:pic>
        <p:nvPicPr>
          <p:cNvPr id="203" name="Imagen 175">
            <a:extLst>
              <a:ext uri="{FF2B5EF4-FFF2-40B4-BE49-F238E27FC236}">
                <a16:creationId xmlns="" xmlns:a16="http://schemas.microsoft.com/office/drawing/2014/main" id="{4010622D-86C0-4EFA-91EB-17A13084688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" r="1617"/>
          <a:stretch/>
        </p:blipFill>
        <p:spPr>
          <a:xfrm>
            <a:off x="1107117" y="1222450"/>
            <a:ext cx="556815" cy="572987"/>
          </a:xfrm>
          <a:prstGeom prst="rect">
            <a:avLst/>
          </a:prstGeom>
        </p:spPr>
      </p:pic>
      <p:pic>
        <p:nvPicPr>
          <p:cNvPr id="206" name="Imagen 176">
            <a:extLst>
              <a:ext uri="{FF2B5EF4-FFF2-40B4-BE49-F238E27FC236}">
                <a16:creationId xmlns="" xmlns:a16="http://schemas.microsoft.com/office/drawing/2014/main" id="{9F303C47-4958-47C5-A78C-C806465047A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" r="1592"/>
          <a:stretch/>
        </p:blipFill>
        <p:spPr>
          <a:xfrm>
            <a:off x="1107117" y="1811577"/>
            <a:ext cx="556815" cy="576000"/>
          </a:xfrm>
          <a:prstGeom prst="rect">
            <a:avLst/>
          </a:prstGeom>
        </p:spPr>
      </p:pic>
      <p:pic>
        <p:nvPicPr>
          <p:cNvPr id="207" name="Imagen 177">
            <a:extLst>
              <a:ext uri="{FF2B5EF4-FFF2-40B4-BE49-F238E27FC236}">
                <a16:creationId xmlns="" xmlns:a16="http://schemas.microsoft.com/office/drawing/2014/main" id="{D6030642-BD8C-4D25-B1CE-FB339FB31F1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" r="2065"/>
          <a:stretch/>
        </p:blipFill>
        <p:spPr>
          <a:xfrm>
            <a:off x="1107117" y="2403717"/>
            <a:ext cx="556815" cy="570781"/>
          </a:xfrm>
          <a:prstGeom prst="rect">
            <a:avLst/>
          </a:prstGeom>
        </p:spPr>
      </p:pic>
      <p:pic>
        <p:nvPicPr>
          <p:cNvPr id="208" name="Imagen 178">
            <a:extLst>
              <a:ext uri="{FF2B5EF4-FFF2-40B4-BE49-F238E27FC236}">
                <a16:creationId xmlns="" xmlns:a16="http://schemas.microsoft.com/office/drawing/2014/main" id="{58E5758D-E797-4408-906A-AA39CA840BC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r="1032"/>
          <a:stretch/>
        </p:blipFill>
        <p:spPr>
          <a:xfrm>
            <a:off x="1107117" y="2991825"/>
            <a:ext cx="556816" cy="560140"/>
          </a:xfrm>
          <a:prstGeom prst="rect">
            <a:avLst/>
          </a:prstGeom>
        </p:spPr>
      </p:pic>
      <p:pic>
        <p:nvPicPr>
          <p:cNvPr id="209" name="Imagen 180">
            <a:extLst>
              <a:ext uri="{FF2B5EF4-FFF2-40B4-BE49-F238E27FC236}">
                <a16:creationId xmlns="" xmlns:a16="http://schemas.microsoft.com/office/drawing/2014/main" id="{DFBE8990-DBCB-4B1A-85BB-408C7B15AB4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r="940"/>
          <a:stretch/>
        </p:blipFill>
        <p:spPr>
          <a:xfrm>
            <a:off x="1683298" y="641565"/>
            <a:ext cx="538129" cy="567851"/>
          </a:xfrm>
          <a:prstGeom prst="rect">
            <a:avLst/>
          </a:prstGeom>
        </p:spPr>
      </p:pic>
      <p:pic>
        <p:nvPicPr>
          <p:cNvPr id="210" name="Imagen 181">
            <a:extLst>
              <a:ext uri="{FF2B5EF4-FFF2-40B4-BE49-F238E27FC236}">
                <a16:creationId xmlns="" xmlns:a16="http://schemas.microsoft.com/office/drawing/2014/main" id="{1DC54E7D-1B50-485F-8B48-08D20A93417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933"/>
          <a:stretch/>
        </p:blipFill>
        <p:spPr>
          <a:xfrm>
            <a:off x="1682139" y="1223377"/>
            <a:ext cx="539288" cy="572060"/>
          </a:xfrm>
          <a:prstGeom prst="rect">
            <a:avLst/>
          </a:prstGeom>
        </p:spPr>
      </p:pic>
      <p:pic>
        <p:nvPicPr>
          <p:cNvPr id="211" name="Imagen 182">
            <a:extLst>
              <a:ext uri="{FF2B5EF4-FFF2-40B4-BE49-F238E27FC236}">
                <a16:creationId xmlns="" xmlns:a16="http://schemas.microsoft.com/office/drawing/2014/main" id="{DE580374-864F-4FE5-95D1-E9B5B908231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" r="776"/>
          <a:stretch/>
        </p:blipFill>
        <p:spPr>
          <a:xfrm>
            <a:off x="1682140" y="1811186"/>
            <a:ext cx="539287" cy="576000"/>
          </a:xfrm>
          <a:prstGeom prst="rect">
            <a:avLst/>
          </a:prstGeom>
        </p:spPr>
      </p:pic>
      <p:pic>
        <p:nvPicPr>
          <p:cNvPr id="212" name="Imagen 183">
            <a:extLst>
              <a:ext uri="{FF2B5EF4-FFF2-40B4-BE49-F238E27FC236}">
                <a16:creationId xmlns="" xmlns:a16="http://schemas.microsoft.com/office/drawing/2014/main" id="{F261D0A0-1F03-4F28-BE8C-1C7E5E29E27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" r="1359"/>
          <a:stretch/>
        </p:blipFill>
        <p:spPr>
          <a:xfrm>
            <a:off x="1682140" y="2402978"/>
            <a:ext cx="539288" cy="571520"/>
          </a:xfrm>
          <a:prstGeom prst="rect">
            <a:avLst/>
          </a:prstGeom>
        </p:spPr>
      </p:pic>
      <p:pic>
        <p:nvPicPr>
          <p:cNvPr id="213" name="Imagen 184">
            <a:extLst>
              <a:ext uri="{FF2B5EF4-FFF2-40B4-BE49-F238E27FC236}">
                <a16:creationId xmlns="" xmlns:a16="http://schemas.microsoft.com/office/drawing/2014/main" id="{D72B89CA-E3E0-4272-B7A3-01262DC7D63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r="998"/>
          <a:stretch/>
        </p:blipFill>
        <p:spPr>
          <a:xfrm>
            <a:off x="1682139" y="2993061"/>
            <a:ext cx="539288" cy="558904"/>
          </a:xfrm>
          <a:prstGeom prst="rect">
            <a:avLst/>
          </a:prstGeom>
        </p:spPr>
      </p:pic>
      <p:pic>
        <p:nvPicPr>
          <p:cNvPr id="214" name="Imagen 185">
            <a:extLst>
              <a:ext uri="{FF2B5EF4-FFF2-40B4-BE49-F238E27FC236}">
                <a16:creationId xmlns="" xmlns:a16="http://schemas.microsoft.com/office/drawing/2014/main" id="{E1F82B5D-4CDB-4E16-9B57-D053D88022F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" r="766"/>
          <a:stretch/>
        </p:blipFill>
        <p:spPr>
          <a:xfrm>
            <a:off x="2246869" y="639768"/>
            <a:ext cx="554554" cy="567265"/>
          </a:xfrm>
          <a:prstGeom prst="rect">
            <a:avLst/>
          </a:prstGeom>
        </p:spPr>
      </p:pic>
      <p:sp>
        <p:nvSpPr>
          <p:cNvPr id="215" name="Flecha derecha 186">
            <a:extLst>
              <a:ext uri="{FF2B5EF4-FFF2-40B4-BE49-F238E27FC236}">
                <a16:creationId xmlns="" xmlns:a16="http://schemas.microsoft.com/office/drawing/2014/main" id="{8A096115-9D5B-4987-AC97-2B7F45ED36CD}"/>
              </a:ext>
            </a:extLst>
          </p:cNvPr>
          <p:cNvSpPr/>
          <p:nvPr/>
        </p:nvSpPr>
        <p:spPr>
          <a:xfrm rot="1025358">
            <a:off x="2463169" y="740563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Flecha derecha 187">
            <a:extLst>
              <a:ext uri="{FF2B5EF4-FFF2-40B4-BE49-F238E27FC236}">
                <a16:creationId xmlns="" xmlns:a16="http://schemas.microsoft.com/office/drawing/2014/main" id="{ECB2DA71-9430-4354-A766-6E600F9E8F9E}"/>
              </a:ext>
            </a:extLst>
          </p:cNvPr>
          <p:cNvSpPr/>
          <p:nvPr/>
        </p:nvSpPr>
        <p:spPr>
          <a:xfrm rot="1025358">
            <a:off x="2474784" y="1079734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17" name="Flecha derecha 188">
            <a:extLst>
              <a:ext uri="{FF2B5EF4-FFF2-40B4-BE49-F238E27FC236}">
                <a16:creationId xmlns="" xmlns:a16="http://schemas.microsoft.com/office/drawing/2014/main" id="{987099F8-D0BF-4D2E-B1EF-8A49994E84EE}"/>
              </a:ext>
            </a:extLst>
          </p:cNvPr>
          <p:cNvSpPr/>
          <p:nvPr/>
        </p:nvSpPr>
        <p:spPr>
          <a:xfrm rot="1025358">
            <a:off x="2656229" y="780234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Flecha derecha 189">
            <a:extLst>
              <a:ext uri="{FF2B5EF4-FFF2-40B4-BE49-F238E27FC236}">
                <a16:creationId xmlns="" xmlns:a16="http://schemas.microsoft.com/office/drawing/2014/main" id="{000143E8-D4CC-4DE2-A35B-9744E01C4C0F}"/>
              </a:ext>
            </a:extLst>
          </p:cNvPr>
          <p:cNvSpPr/>
          <p:nvPr/>
        </p:nvSpPr>
        <p:spPr>
          <a:xfrm rot="1025358">
            <a:off x="2262903" y="1029741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19" name="Imagen 190">
            <a:extLst>
              <a:ext uri="{FF2B5EF4-FFF2-40B4-BE49-F238E27FC236}">
                <a16:creationId xmlns="" xmlns:a16="http://schemas.microsoft.com/office/drawing/2014/main" id="{00AC7608-0873-4CB2-8A9A-B0FD3978D2E1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" r="975"/>
          <a:stretch/>
        </p:blipFill>
        <p:spPr>
          <a:xfrm>
            <a:off x="2246869" y="1222470"/>
            <a:ext cx="554554" cy="571360"/>
          </a:xfrm>
          <a:prstGeom prst="rect">
            <a:avLst/>
          </a:prstGeom>
        </p:spPr>
      </p:pic>
      <p:sp>
        <p:nvSpPr>
          <p:cNvPr id="220" name="Flecha derecha 192">
            <a:extLst>
              <a:ext uri="{FF2B5EF4-FFF2-40B4-BE49-F238E27FC236}">
                <a16:creationId xmlns="" xmlns:a16="http://schemas.microsoft.com/office/drawing/2014/main" id="{424E726B-992B-4F2C-BB95-42733E1E66C2}"/>
              </a:ext>
            </a:extLst>
          </p:cNvPr>
          <p:cNvSpPr/>
          <p:nvPr/>
        </p:nvSpPr>
        <p:spPr>
          <a:xfrm rot="1025358">
            <a:off x="2461990" y="1552965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1" name="Flecha derecha 193">
            <a:extLst>
              <a:ext uri="{FF2B5EF4-FFF2-40B4-BE49-F238E27FC236}">
                <a16:creationId xmlns="" xmlns:a16="http://schemas.microsoft.com/office/drawing/2014/main" id="{53606CCC-0E46-4833-9FE6-CA5E519F8C0C}"/>
              </a:ext>
            </a:extLst>
          </p:cNvPr>
          <p:cNvSpPr/>
          <p:nvPr/>
        </p:nvSpPr>
        <p:spPr>
          <a:xfrm rot="20574642" flipH="1">
            <a:off x="2611915" y="1454770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2" name="Flecha derecha 194">
            <a:extLst>
              <a:ext uri="{FF2B5EF4-FFF2-40B4-BE49-F238E27FC236}">
                <a16:creationId xmlns="" xmlns:a16="http://schemas.microsoft.com/office/drawing/2014/main" id="{3D4E4A5F-E0F0-47F4-94C9-57CBB87055A1}"/>
              </a:ext>
            </a:extLst>
          </p:cNvPr>
          <p:cNvSpPr/>
          <p:nvPr/>
        </p:nvSpPr>
        <p:spPr>
          <a:xfrm rot="1025358">
            <a:off x="2461159" y="1483189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23" name="Imagen 195">
            <a:extLst>
              <a:ext uri="{FF2B5EF4-FFF2-40B4-BE49-F238E27FC236}">
                <a16:creationId xmlns="" xmlns:a16="http://schemas.microsoft.com/office/drawing/2014/main" id="{B26B2C87-7C81-4FF6-9055-1618B3443C4B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 r="864"/>
          <a:stretch/>
        </p:blipFill>
        <p:spPr>
          <a:xfrm>
            <a:off x="2246869" y="1810087"/>
            <a:ext cx="554554" cy="577099"/>
          </a:xfrm>
          <a:prstGeom prst="rect">
            <a:avLst/>
          </a:prstGeom>
        </p:spPr>
      </p:pic>
      <p:sp>
        <p:nvSpPr>
          <p:cNvPr id="224" name="Flecha derecha 198">
            <a:extLst>
              <a:ext uri="{FF2B5EF4-FFF2-40B4-BE49-F238E27FC236}">
                <a16:creationId xmlns="" xmlns:a16="http://schemas.microsoft.com/office/drawing/2014/main" id="{E4C2E9BD-C734-4D60-A0A2-A03E02278D50}"/>
              </a:ext>
            </a:extLst>
          </p:cNvPr>
          <p:cNvSpPr/>
          <p:nvPr/>
        </p:nvSpPr>
        <p:spPr>
          <a:xfrm rot="1025358">
            <a:off x="2257132" y="2239658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5" name="Flecha derecha 199">
            <a:extLst>
              <a:ext uri="{FF2B5EF4-FFF2-40B4-BE49-F238E27FC236}">
                <a16:creationId xmlns="" xmlns:a16="http://schemas.microsoft.com/office/drawing/2014/main" id="{191D2A25-E9AF-4104-A6B4-523E9FD183EF}"/>
              </a:ext>
            </a:extLst>
          </p:cNvPr>
          <p:cNvSpPr/>
          <p:nvPr/>
        </p:nvSpPr>
        <p:spPr>
          <a:xfrm rot="20574642" flipV="1">
            <a:off x="2549324" y="2018844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26" name="Imagen 201">
            <a:extLst>
              <a:ext uri="{FF2B5EF4-FFF2-40B4-BE49-F238E27FC236}">
                <a16:creationId xmlns="" xmlns:a16="http://schemas.microsoft.com/office/drawing/2014/main" id="{E60D79FD-505C-4E52-BF04-BBD99ACCD924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947"/>
          <a:stretch/>
        </p:blipFill>
        <p:spPr>
          <a:xfrm>
            <a:off x="2246869" y="2402194"/>
            <a:ext cx="554554" cy="572304"/>
          </a:xfrm>
          <a:prstGeom prst="rect">
            <a:avLst/>
          </a:prstGeom>
        </p:spPr>
      </p:pic>
      <p:sp>
        <p:nvSpPr>
          <p:cNvPr id="227" name="Flecha derecha 202">
            <a:extLst>
              <a:ext uri="{FF2B5EF4-FFF2-40B4-BE49-F238E27FC236}">
                <a16:creationId xmlns="" xmlns:a16="http://schemas.microsoft.com/office/drawing/2014/main" id="{05DFAEA2-FAC8-413C-AE5C-54DD71010A96}"/>
              </a:ext>
            </a:extLst>
          </p:cNvPr>
          <p:cNvSpPr/>
          <p:nvPr/>
        </p:nvSpPr>
        <p:spPr>
          <a:xfrm rot="2611863">
            <a:off x="2606193" y="2477156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8" name="Flecha derecha 203">
            <a:extLst>
              <a:ext uri="{FF2B5EF4-FFF2-40B4-BE49-F238E27FC236}">
                <a16:creationId xmlns="" xmlns:a16="http://schemas.microsoft.com/office/drawing/2014/main" id="{D86875A6-2A1D-4AB2-B5FF-AB8827625428}"/>
              </a:ext>
            </a:extLst>
          </p:cNvPr>
          <p:cNvSpPr/>
          <p:nvPr/>
        </p:nvSpPr>
        <p:spPr>
          <a:xfrm rot="1025358">
            <a:off x="2438828" y="2682926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9" name="Flecha derecha 204">
            <a:extLst>
              <a:ext uri="{FF2B5EF4-FFF2-40B4-BE49-F238E27FC236}">
                <a16:creationId xmlns="" xmlns:a16="http://schemas.microsoft.com/office/drawing/2014/main" id="{A716F4E0-103D-4193-9EAF-086C29EF2A99}"/>
              </a:ext>
            </a:extLst>
          </p:cNvPr>
          <p:cNvSpPr/>
          <p:nvPr/>
        </p:nvSpPr>
        <p:spPr>
          <a:xfrm rot="4369300">
            <a:off x="2379938" y="2553862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30" name="Flecha derecha 205">
            <a:extLst>
              <a:ext uri="{FF2B5EF4-FFF2-40B4-BE49-F238E27FC236}">
                <a16:creationId xmlns="" xmlns:a16="http://schemas.microsoft.com/office/drawing/2014/main" id="{A93E3E0D-BAEC-4D1E-9D58-B502FBEA8558}"/>
              </a:ext>
            </a:extLst>
          </p:cNvPr>
          <p:cNvSpPr/>
          <p:nvPr/>
        </p:nvSpPr>
        <p:spPr>
          <a:xfrm rot="19908855">
            <a:off x="2264189" y="2777087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31" name="Imagen 42">
            <a:extLst>
              <a:ext uri="{FF2B5EF4-FFF2-40B4-BE49-F238E27FC236}">
                <a16:creationId xmlns="" xmlns:a16="http://schemas.microsoft.com/office/drawing/2014/main" id="{70E59819-AA72-42F9-8450-FE20C1FBC535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" r="1211"/>
          <a:stretch/>
        </p:blipFill>
        <p:spPr>
          <a:xfrm>
            <a:off x="2246869" y="2992077"/>
            <a:ext cx="554554" cy="559888"/>
          </a:xfrm>
          <a:prstGeom prst="rect">
            <a:avLst/>
          </a:prstGeom>
        </p:spPr>
      </p:pic>
      <p:sp>
        <p:nvSpPr>
          <p:cNvPr id="232" name="Flecha derecha 206">
            <a:extLst>
              <a:ext uri="{FF2B5EF4-FFF2-40B4-BE49-F238E27FC236}">
                <a16:creationId xmlns="" xmlns:a16="http://schemas.microsoft.com/office/drawing/2014/main" id="{1FCEDBE9-CAD7-4098-AC00-C11F79BCBCB4}"/>
              </a:ext>
            </a:extLst>
          </p:cNvPr>
          <p:cNvSpPr/>
          <p:nvPr/>
        </p:nvSpPr>
        <p:spPr>
          <a:xfrm rot="19754867" flipV="1">
            <a:off x="2416449" y="3241540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33" name="Flecha derecha 208">
            <a:extLst>
              <a:ext uri="{FF2B5EF4-FFF2-40B4-BE49-F238E27FC236}">
                <a16:creationId xmlns="" xmlns:a16="http://schemas.microsoft.com/office/drawing/2014/main" id="{A0E595C3-B6D4-480A-A81E-C2F6BC18099D}"/>
              </a:ext>
            </a:extLst>
          </p:cNvPr>
          <p:cNvSpPr/>
          <p:nvPr/>
        </p:nvSpPr>
        <p:spPr>
          <a:xfrm rot="3925360">
            <a:off x="2452141" y="3116295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34" name="Flecha derecha 209">
            <a:extLst>
              <a:ext uri="{FF2B5EF4-FFF2-40B4-BE49-F238E27FC236}">
                <a16:creationId xmlns="" xmlns:a16="http://schemas.microsoft.com/office/drawing/2014/main" id="{6E7A4F09-525E-4902-9CC4-CDC8D2B50E00}"/>
              </a:ext>
            </a:extLst>
          </p:cNvPr>
          <p:cNvSpPr/>
          <p:nvPr/>
        </p:nvSpPr>
        <p:spPr>
          <a:xfrm rot="7135381">
            <a:off x="2549324" y="3100666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35" name="Imagen 56">
            <a:extLst>
              <a:ext uri="{FF2B5EF4-FFF2-40B4-BE49-F238E27FC236}">
                <a16:creationId xmlns="" xmlns:a16="http://schemas.microsoft.com/office/drawing/2014/main" id="{3B2AC7A0-316F-4B25-807F-27F105171274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r="1108"/>
          <a:stretch/>
        </p:blipFill>
        <p:spPr>
          <a:xfrm>
            <a:off x="2822801" y="639768"/>
            <a:ext cx="577704" cy="567265"/>
          </a:xfrm>
          <a:prstGeom prst="rect">
            <a:avLst/>
          </a:prstGeom>
        </p:spPr>
      </p:pic>
      <p:sp>
        <p:nvSpPr>
          <p:cNvPr id="236" name="Flecha derecha 210">
            <a:extLst>
              <a:ext uri="{FF2B5EF4-FFF2-40B4-BE49-F238E27FC236}">
                <a16:creationId xmlns="" xmlns:a16="http://schemas.microsoft.com/office/drawing/2014/main" id="{4AB9F29C-28D6-4770-B19C-BC2A79351270}"/>
              </a:ext>
            </a:extLst>
          </p:cNvPr>
          <p:cNvSpPr/>
          <p:nvPr/>
        </p:nvSpPr>
        <p:spPr>
          <a:xfrm rot="1025358">
            <a:off x="3170374" y="79843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Flecha derecha 211">
            <a:extLst>
              <a:ext uri="{FF2B5EF4-FFF2-40B4-BE49-F238E27FC236}">
                <a16:creationId xmlns="" xmlns:a16="http://schemas.microsoft.com/office/drawing/2014/main" id="{F2302C03-06B4-4923-8953-ABE5B812B8D1}"/>
              </a:ext>
            </a:extLst>
          </p:cNvPr>
          <p:cNvSpPr/>
          <p:nvPr/>
        </p:nvSpPr>
        <p:spPr>
          <a:xfrm rot="20574642" flipH="1">
            <a:off x="3303134" y="795485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Flecha derecha 212">
            <a:extLst>
              <a:ext uri="{FF2B5EF4-FFF2-40B4-BE49-F238E27FC236}">
                <a16:creationId xmlns="" xmlns:a16="http://schemas.microsoft.com/office/drawing/2014/main" id="{41A2A47E-0E80-4C30-BDAC-5DB457DBC56F}"/>
              </a:ext>
            </a:extLst>
          </p:cNvPr>
          <p:cNvSpPr/>
          <p:nvPr/>
        </p:nvSpPr>
        <p:spPr>
          <a:xfrm rot="20574642" flipH="1">
            <a:off x="3220845" y="908372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39" name="Imagen 126">
            <a:extLst>
              <a:ext uri="{FF2B5EF4-FFF2-40B4-BE49-F238E27FC236}">
                <a16:creationId xmlns="" xmlns:a16="http://schemas.microsoft.com/office/drawing/2014/main" id="{4E930A77-DDAF-45A5-84D2-FABC0B61E9E8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" r="1059"/>
          <a:stretch/>
        </p:blipFill>
        <p:spPr>
          <a:xfrm>
            <a:off x="2822801" y="1222450"/>
            <a:ext cx="577704" cy="571380"/>
          </a:xfrm>
          <a:prstGeom prst="rect">
            <a:avLst/>
          </a:prstGeom>
        </p:spPr>
      </p:pic>
      <p:sp>
        <p:nvSpPr>
          <p:cNvPr id="240" name="Flecha derecha 213">
            <a:extLst>
              <a:ext uri="{FF2B5EF4-FFF2-40B4-BE49-F238E27FC236}">
                <a16:creationId xmlns="" xmlns:a16="http://schemas.microsoft.com/office/drawing/2014/main" id="{308CFD35-02F0-4C9C-B1F5-DBCC5FDACBCE}"/>
              </a:ext>
            </a:extLst>
          </p:cNvPr>
          <p:cNvSpPr/>
          <p:nvPr/>
        </p:nvSpPr>
        <p:spPr>
          <a:xfrm rot="20574642" flipH="1">
            <a:off x="3281131" y="1456487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41" name="Flecha derecha 214">
            <a:extLst>
              <a:ext uri="{FF2B5EF4-FFF2-40B4-BE49-F238E27FC236}">
                <a16:creationId xmlns="" xmlns:a16="http://schemas.microsoft.com/office/drawing/2014/main" id="{DF2D817D-D521-448F-A3BC-EFD1A7F66FA2}"/>
              </a:ext>
            </a:extLst>
          </p:cNvPr>
          <p:cNvSpPr/>
          <p:nvPr/>
        </p:nvSpPr>
        <p:spPr>
          <a:xfrm rot="1025358">
            <a:off x="3172942" y="143090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42" name="Flecha derecha 215">
            <a:extLst>
              <a:ext uri="{FF2B5EF4-FFF2-40B4-BE49-F238E27FC236}">
                <a16:creationId xmlns="" xmlns:a16="http://schemas.microsoft.com/office/drawing/2014/main" id="{00739338-91CE-44EC-8303-C87B7B77A309}"/>
              </a:ext>
            </a:extLst>
          </p:cNvPr>
          <p:cNvSpPr/>
          <p:nvPr/>
        </p:nvSpPr>
        <p:spPr>
          <a:xfrm rot="1025358">
            <a:off x="2844330" y="1685695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43" name="Imagen 67">
            <a:extLst>
              <a:ext uri="{FF2B5EF4-FFF2-40B4-BE49-F238E27FC236}">
                <a16:creationId xmlns="" xmlns:a16="http://schemas.microsoft.com/office/drawing/2014/main" id="{A8D07DAA-48B9-4B84-BB81-810087CFE439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" r="1449"/>
          <a:stretch/>
        </p:blipFill>
        <p:spPr>
          <a:xfrm>
            <a:off x="2822801" y="1811186"/>
            <a:ext cx="577481" cy="576000"/>
          </a:xfrm>
          <a:prstGeom prst="rect">
            <a:avLst/>
          </a:prstGeom>
        </p:spPr>
      </p:pic>
      <p:sp>
        <p:nvSpPr>
          <p:cNvPr id="244" name="Flecha derecha 131">
            <a:extLst>
              <a:ext uri="{FF2B5EF4-FFF2-40B4-BE49-F238E27FC236}">
                <a16:creationId xmlns="" xmlns:a16="http://schemas.microsoft.com/office/drawing/2014/main" id="{A3E176F1-04AC-485C-AE30-46FD57BAC561}"/>
              </a:ext>
            </a:extLst>
          </p:cNvPr>
          <p:cNvSpPr/>
          <p:nvPr/>
        </p:nvSpPr>
        <p:spPr>
          <a:xfrm rot="1025358">
            <a:off x="3309423" y="2027423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45" name="Flecha derecha 132">
            <a:extLst>
              <a:ext uri="{FF2B5EF4-FFF2-40B4-BE49-F238E27FC236}">
                <a16:creationId xmlns="" xmlns:a16="http://schemas.microsoft.com/office/drawing/2014/main" id="{2EACEED8-30F8-4661-B4CA-3B9F30E0A3F4}"/>
              </a:ext>
            </a:extLst>
          </p:cNvPr>
          <p:cNvSpPr/>
          <p:nvPr/>
        </p:nvSpPr>
        <p:spPr>
          <a:xfrm rot="20574642" flipH="1">
            <a:off x="2918331" y="1928060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46" name="Flecha derecha 133">
            <a:extLst>
              <a:ext uri="{FF2B5EF4-FFF2-40B4-BE49-F238E27FC236}">
                <a16:creationId xmlns="" xmlns:a16="http://schemas.microsoft.com/office/drawing/2014/main" id="{CEB1E983-638F-4F31-80E9-1F21C515723A}"/>
              </a:ext>
            </a:extLst>
          </p:cNvPr>
          <p:cNvSpPr/>
          <p:nvPr/>
        </p:nvSpPr>
        <p:spPr>
          <a:xfrm rot="1025358">
            <a:off x="3073189" y="2012029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47" name="Imagen 68">
            <a:extLst>
              <a:ext uri="{FF2B5EF4-FFF2-40B4-BE49-F238E27FC236}">
                <a16:creationId xmlns="" xmlns:a16="http://schemas.microsoft.com/office/drawing/2014/main" id="{B08B33FE-7F71-474F-AC59-FADB4F509156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" r="1343"/>
          <a:stretch/>
        </p:blipFill>
        <p:spPr>
          <a:xfrm>
            <a:off x="2822801" y="2401209"/>
            <a:ext cx="577481" cy="569767"/>
          </a:xfrm>
          <a:prstGeom prst="rect">
            <a:avLst/>
          </a:prstGeom>
        </p:spPr>
      </p:pic>
      <p:sp>
        <p:nvSpPr>
          <p:cNvPr id="248" name="Flecha derecha 135">
            <a:extLst>
              <a:ext uri="{FF2B5EF4-FFF2-40B4-BE49-F238E27FC236}">
                <a16:creationId xmlns="" xmlns:a16="http://schemas.microsoft.com/office/drawing/2014/main" id="{6080617B-F9E8-4F5B-B5B2-D93CBF5132CE}"/>
              </a:ext>
            </a:extLst>
          </p:cNvPr>
          <p:cNvSpPr/>
          <p:nvPr/>
        </p:nvSpPr>
        <p:spPr>
          <a:xfrm rot="1025358">
            <a:off x="3006610" y="2673271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49" name="Imagen 69">
            <a:extLst>
              <a:ext uri="{FF2B5EF4-FFF2-40B4-BE49-F238E27FC236}">
                <a16:creationId xmlns="" xmlns:a16="http://schemas.microsoft.com/office/drawing/2014/main" id="{23D838EF-2A32-4718-95D0-F5B95D0D2155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1503"/>
          <a:stretch/>
        </p:blipFill>
        <p:spPr>
          <a:xfrm>
            <a:off x="2822800" y="2991786"/>
            <a:ext cx="577481" cy="560179"/>
          </a:xfrm>
          <a:prstGeom prst="rect">
            <a:avLst/>
          </a:prstGeom>
        </p:spPr>
      </p:pic>
      <p:sp>
        <p:nvSpPr>
          <p:cNvPr id="250" name="Flecha derecha 137">
            <a:extLst>
              <a:ext uri="{FF2B5EF4-FFF2-40B4-BE49-F238E27FC236}">
                <a16:creationId xmlns="" xmlns:a16="http://schemas.microsoft.com/office/drawing/2014/main" id="{5A6E2D81-7308-4817-8A24-0E50B33FCEE3}"/>
              </a:ext>
            </a:extLst>
          </p:cNvPr>
          <p:cNvSpPr/>
          <p:nvPr/>
        </p:nvSpPr>
        <p:spPr>
          <a:xfrm rot="21033148">
            <a:off x="3147716" y="3114113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51" name="Flecha derecha 138">
            <a:extLst>
              <a:ext uri="{FF2B5EF4-FFF2-40B4-BE49-F238E27FC236}">
                <a16:creationId xmlns="" xmlns:a16="http://schemas.microsoft.com/office/drawing/2014/main" id="{C496C543-3B7B-4C93-886D-8544DCF636C3}"/>
              </a:ext>
            </a:extLst>
          </p:cNvPr>
          <p:cNvSpPr/>
          <p:nvPr/>
        </p:nvSpPr>
        <p:spPr>
          <a:xfrm rot="1025358">
            <a:off x="3169510" y="3220909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52" name="Flecha derecha 139">
            <a:extLst>
              <a:ext uri="{FF2B5EF4-FFF2-40B4-BE49-F238E27FC236}">
                <a16:creationId xmlns="" xmlns:a16="http://schemas.microsoft.com/office/drawing/2014/main" id="{BA70F7BD-F901-432F-A41B-AC7CF69EFE5D}"/>
              </a:ext>
            </a:extLst>
          </p:cNvPr>
          <p:cNvSpPr/>
          <p:nvPr/>
        </p:nvSpPr>
        <p:spPr>
          <a:xfrm rot="20574642" flipH="1">
            <a:off x="3300630" y="3185438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53" name="Imagen 70">
            <a:extLst>
              <a:ext uri="{FF2B5EF4-FFF2-40B4-BE49-F238E27FC236}">
                <a16:creationId xmlns="" xmlns:a16="http://schemas.microsoft.com/office/drawing/2014/main" id="{9201E65A-1AA6-4EDD-B161-84C232850FDA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0" r="20491"/>
          <a:stretch/>
        </p:blipFill>
        <p:spPr>
          <a:xfrm>
            <a:off x="3419333" y="640941"/>
            <a:ext cx="580824" cy="566092"/>
          </a:xfrm>
          <a:prstGeom prst="rect">
            <a:avLst/>
          </a:prstGeom>
        </p:spPr>
      </p:pic>
      <p:sp>
        <p:nvSpPr>
          <p:cNvPr id="254" name="Flecha derecha 143">
            <a:extLst>
              <a:ext uri="{FF2B5EF4-FFF2-40B4-BE49-F238E27FC236}">
                <a16:creationId xmlns="" xmlns:a16="http://schemas.microsoft.com/office/drawing/2014/main" id="{EB9D1684-C8C9-4963-A598-40714A968B5F}"/>
              </a:ext>
            </a:extLst>
          </p:cNvPr>
          <p:cNvSpPr/>
          <p:nvPr/>
        </p:nvSpPr>
        <p:spPr>
          <a:xfrm rot="20574642" flipH="1">
            <a:off x="3717102" y="777418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Flecha derecha 144">
            <a:extLst>
              <a:ext uri="{FF2B5EF4-FFF2-40B4-BE49-F238E27FC236}">
                <a16:creationId xmlns="" xmlns:a16="http://schemas.microsoft.com/office/drawing/2014/main" id="{44B035B1-D6D6-4672-9999-257016D82809}"/>
              </a:ext>
            </a:extLst>
          </p:cNvPr>
          <p:cNvSpPr/>
          <p:nvPr/>
        </p:nvSpPr>
        <p:spPr>
          <a:xfrm rot="20574642" flipH="1">
            <a:off x="3799014" y="995666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56" name="Flecha derecha 145">
            <a:extLst>
              <a:ext uri="{FF2B5EF4-FFF2-40B4-BE49-F238E27FC236}">
                <a16:creationId xmlns="" xmlns:a16="http://schemas.microsoft.com/office/drawing/2014/main" id="{2C2FC9C3-46C2-4281-9619-AEA708B296FA}"/>
              </a:ext>
            </a:extLst>
          </p:cNvPr>
          <p:cNvSpPr/>
          <p:nvPr/>
        </p:nvSpPr>
        <p:spPr>
          <a:xfrm rot="20574642" flipH="1">
            <a:off x="3545473" y="1024485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57" name="Flecha derecha 146">
            <a:extLst>
              <a:ext uri="{FF2B5EF4-FFF2-40B4-BE49-F238E27FC236}">
                <a16:creationId xmlns="" xmlns:a16="http://schemas.microsoft.com/office/drawing/2014/main" id="{DAAC74CE-DA66-4A62-A547-5273A467D172}"/>
              </a:ext>
            </a:extLst>
          </p:cNvPr>
          <p:cNvSpPr/>
          <p:nvPr/>
        </p:nvSpPr>
        <p:spPr>
          <a:xfrm rot="20574642" flipH="1">
            <a:off x="3480605" y="717157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Flecha derecha 147">
            <a:extLst>
              <a:ext uri="{FF2B5EF4-FFF2-40B4-BE49-F238E27FC236}">
                <a16:creationId xmlns="" xmlns:a16="http://schemas.microsoft.com/office/drawing/2014/main" id="{4CDD5E44-8D47-47F2-822A-0F1C5A09AB8A}"/>
              </a:ext>
            </a:extLst>
          </p:cNvPr>
          <p:cNvSpPr/>
          <p:nvPr/>
        </p:nvSpPr>
        <p:spPr>
          <a:xfrm rot="11339666" flipH="1">
            <a:off x="3588975" y="853440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Flecha derecha 148">
            <a:extLst>
              <a:ext uri="{FF2B5EF4-FFF2-40B4-BE49-F238E27FC236}">
                <a16:creationId xmlns="" xmlns:a16="http://schemas.microsoft.com/office/drawing/2014/main" id="{7EAAD87C-598C-479C-8D0A-5CB5A225A7A7}"/>
              </a:ext>
            </a:extLst>
          </p:cNvPr>
          <p:cNvSpPr/>
          <p:nvPr/>
        </p:nvSpPr>
        <p:spPr>
          <a:xfrm rot="20574642" flipH="1">
            <a:off x="3708617" y="845387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0" name="Imagen 71">
            <a:extLst>
              <a:ext uri="{FF2B5EF4-FFF2-40B4-BE49-F238E27FC236}">
                <a16:creationId xmlns="" xmlns:a16="http://schemas.microsoft.com/office/drawing/2014/main" id="{5BEB442B-3140-4291-AD0A-2C4E8E3C1EF7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890"/>
          <a:stretch/>
        </p:blipFill>
        <p:spPr>
          <a:xfrm>
            <a:off x="3419431" y="2400625"/>
            <a:ext cx="582273" cy="567923"/>
          </a:xfrm>
          <a:prstGeom prst="rect">
            <a:avLst/>
          </a:prstGeom>
        </p:spPr>
      </p:pic>
      <p:sp>
        <p:nvSpPr>
          <p:cNvPr id="261" name="Flecha derecha 150">
            <a:extLst>
              <a:ext uri="{FF2B5EF4-FFF2-40B4-BE49-F238E27FC236}">
                <a16:creationId xmlns="" xmlns:a16="http://schemas.microsoft.com/office/drawing/2014/main" id="{56C6F3F7-F694-4A7B-A431-37104BF66CB2}"/>
              </a:ext>
            </a:extLst>
          </p:cNvPr>
          <p:cNvSpPr/>
          <p:nvPr/>
        </p:nvSpPr>
        <p:spPr>
          <a:xfrm rot="1025358">
            <a:off x="3872170" y="2482683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2" name="Flecha derecha 151">
            <a:extLst>
              <a:ext uri="{FF2B5EF4-FFF2-40B4-BE49-F238E27FC236}">
                <a16:creationId xmlns="" xmlns:a16="http://schemas.microsoft.com/office/drawing/2014/main" id="{27DC23DE-6F9D-4362-9746-52560E51C279}"/>
              </a:ext>
            </a:extLst>
          </p:cNvPr>
          <p:cNvSpPr/>
          <p:nvPr/>
        </p:nvSpPr>
        <p:spPr>
          <a:xfrm rot="1025358">
            <a:off x="3842812" y="2565858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3" name="Flecha derecha 152">
            <a:extLst>
              <a:ext uri="{FF2B5EF4-FFF2-40B4-BE49-F238E27FC236}">
                <a16:creationId xmlns="" xmlns:a16="http://schemas.microsoft.com/office/drawing/2014/main" id="{6455B792-14E0-46EC-A3AA-083AF55B1BDC}"/>
              </a:ext>
            </a:extLst>
          </p:cNvPr>
          <p:cNvSpPr/>
          <p:nvPr/>
        </p:nvSpPr>
        <p:spPr>
          <a:xfrm rot="1025358">
            <a:off x="3871853" y="2650303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64" name="Imagen 72">
            <a:extLst>
              <a:ext uri="{FF2B5EF4-FFF2-40B4-BE49-F238E27FC236}">
                <a16:creationId xmlns="" xmlns:a16="http://schemas.microsoft.com/office/drawing/2014/main" id="{8A0370FB-27C7-4487-8AE4-C2F8D8B7BF65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5" r="20435"/>
          <a:stretch/>
        </p:blipFill>
        <p:spPr>
          <a:xfrm>
            <a:off x="3421078" y="1221080"/>
            <a:ext cx="581720" cy="571902"/>
          </a:xfrm>
          <a:prstGeom prst="rect">
            <a:avLst/>
          </a:prstGeom>
        </p:spPr>
      </p:pic>
      <p:sp>
        <p:nvSpPr>
          <p:cNvPr id="265" name="Flecha derecha 154">
            <a:extLst>
              <a:ext uri="{FF2B5EF4-FFF2-40B4-BE49-F238E27FC236}">
                <a16:creationId xmlns="" xmlns:a16="http://schemas.microsoft.com/office/drawing/2014/main" id="{279D1752-4FE9-46C9-B470-EE8F474EA7A5}"/>
              </a:ext>
            </a:extLst>
          </p:cNvPr>
          <p:cNvSpPr/>
          <p:nvPr/>
        </p:nvSpPr>
        <p:spPr>
          <a:xfrm rot="1025358">
            <a:off x="3561562" y="158330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6" name="Flecha derecha 155">
            <a:extLst>
              <a:ext uri="{FF2B5EF4-FFF2-40B4-BE49-F238E27FC236}">
                <a16:creationId xmlns="" xmlns:a16="http://schemas.microsoft.com/office/drawing/2014/main" id="{AC622490-1B5A-4429-B5AB-2FBED169C0E3}"/>
              </a:ext>
            </a:extLst>
          </p:cNvPr>
          <p:cNvSpPr/>
          <p:nvPr/>
        </p:nvSpPr>
        <p:spPr>
          <a:xfrm rot="1025358">
            <a:off x="3572992" y="151091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7" name="Flecha derecha 156">
            <a:extLst>
              <a:ext uri="{FF2B5EF4-FFF2-40B4-BE49-F238E27FC236}">
                <a16:creationId xmlns="" xmlns:a16="http://schemas.microsoft.com/office/drawing/2014/main" id="{B263D78F-7647-48B6-83CB-229C127F30B5}"/>
              </a:ext>
            </a:extLst>
          </p:cNvPr>
          <p:cNvSpPr/>
          <p:nvPr/>
        </p:nvSpPr>
        <p:spPr>
          <a:xfrm rot="1025358">
            <a:off x="3580612" y="168236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68" name="Flecha derecha 157">
            <a:extLst>
              <a:ext uri="{FF2B5EF4-FFF2-40B4-BE49-F238E27FC236}">
                <a16:creationId xmlns="" xmlns:a16="http://schemas.microsoft.com/office/drawing/2014/main" id="{52ED28A3-D7BD-4E7C-9C2A-2F0F33FB855E}"/>
              </a:ext>
            </a:extLst>
          </p:cNvPr>
          <p:cNvSpPr/>
          <p:nvPr/>
        </p:nvSpPr>
        <p:spPr>
          <a:xfrm rot="1025358">
            <a:off x="3881602" y="159854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69" name="Imagen 73">
            <a:extLst>
              <a:ext uri="{FF2B5EF4-FFF2-40B4-BE49-F238E27FC236}">
                <a16:creationId xmlns="" xmlns:a16="http://schemas.microsoft.com/office/drawing/2014/main" id="{8B00A3B9-1259-4E40-B11F-073F8E13CC40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4" r="20345"/>
          <a:stretch/>
        </p:blipFill>
        <p:spPr>
          <a:xfrm>
            <a:off x="3421804" y="1814676"/>
            <a:ext cx="580152" cy="572510"/>
          </a:xfrm>
          <a:prstGeom prst="rect">
            <a:avLst/>
          </a:prstGeom>
        </p:spPr>
      </p:pic>
      <p:sp>
        <p:nvSpPr>
          <p:cNvPr id="270" name="Flecha derecha 159">
            <a:extLst>
              <a:ext uri="{FF2B5EF4-FFF2-40B4-BE49-F238E27FC236}">
                <a16:creationId xmlns="" xmlns:a16="http://schemas.microsoft.com/office/drawing/2014/main" id="{3B4135B9-30D2-436F-BAED-975008B272DC}"/>
              </a:ext>
            </a:extLst>
          </p:cNvPr>
          <p:cNvSpPr/>
          <p:nvPr/>
        </p:nvSpPr>
        <p:spPr>
          <a:xfrm rot="1025358">
            <a:off x="3545473" y="2037840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71" name="Flecha derecha 160">
            <a:extLst>
              <a:ext uri="{FF2B5EF4-FFF2-40B4-BE49-F238E27FC236}">
                <a16:creationId xmlns="" xmlns:a16="http://schemas.microsoft.com/office/drawing/2014/main" id="{56441CAC-63E1-4111-9A20-A0CE67565E7A}"/>
              </a:ext>
            </a:extLst>
          </p:cNvPr>
          <p:cNvSpPr/>
          <p:nvPr/>
        </p:nvSpPr>
        <p:spPr>
          <a:xfrm rot="1025358">
            <a:off x="3676471" y="2103762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72" name="Flecha derecha 162">
            <a:extLst>
              <a:ext uri="{FF2B5EF4-FFF2-40B4-BE49-F238E27FC236}">
                <a16:creationId xmlns="" xmlns:a16="http://schemas.microsoft.com/office/drawing/2014/main" id="{0674F0E9-3775-4BF2-A530-FA9AB6BE8B84}"/>
              </a:ext>
            </a:extLst>
          </p:cNvPr>
          <p:cNvSpPr/>
          <p:nvPr/>
        </p:nvSpPr>
        <p:spPr>
          <a:xfrm rot="20574642" flipH="1">
            <a:off x="3809389" y="2143320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273" name="Imagen 74">
            <a:extLst>
              <a:ext uri="{FF2B5EF4-FFF2-40B4-BE49-F238E27FC236}">
                <a16:creationId xmlns="" xmlns:a16="http://schemas.microsoft.com/office/drawing/2014/main" id="{C457DF92-721E-48E9-B6D9-95E54C533578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r="2100"/>
          <a:stretch/>
        </p:blipFill>
        <p:spPr>
          <a:xfrm>
            <a:off x="3420408" y="2989966"/>
            <a:ext cx="581994" cy="561999"/>
          </a:xfrm>
          <a:prstGeom prst="rect">
            <a:avLst/>
          </a:prstGeom>
        </p:spPr>
      </p:pic>
      <p:sp>
        <p:nvSpPr>
          <p:cNvPr id="274" name="Flecha derecha 207">
            <a:extLst>
              <a:ext uri="{FF2B5EF4-FFF2-40B4-BE49-F238E27FC236}">
                <a16:creationId xmlns="" xmlns:a16="http://schemas.microsoft.com/office/drawing/2014/main" id="{5B0E7732-2D64-4B86-8610-25F413EEF1AB}"/>
              </a:ext>
            </a:extLst>
          </p:cNvPr>
          <p:cNvSpPr/>
          <p:nvPr/>
        </p:nvSpPr>
        <p:spPr>
          <a:xfrm rot="1025358">
            <a:off x="3624410" y="3336492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75" name="Flecha derecha 216">
            <a:extLst>
              <a:ext uri="{FF2B5EF4-FFF2-40B4-BE49-F238E27FC236}">
                <a16:creationId xmlns="" xmlns:a16="http://schemas.microsoft.com/office/drawing/2014/main" id="{1B30924C-D274-47C5-94A4-0CAAE5D0B655}"/>
              </a:ext>
            </a:extLst>
          </p:cNvPr>
          <p:cNvSpPr/>
          <p:nvPr/>
        </p:nvSpPr>
        <p:spPr>
          <a:xfrm rot="8720390">
            <a:off x="3873866" y="3336491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76" name="Flecha derecha 217">
            <a:extLst>
              <a:ext uri="{FF2B5EF4-FFF2-40B4-BE49-F238E27FC236}">
                <a16:creationId xmlns="" xmlns:a16="http://schemas.microsoft.com/office/drawing/2014/main" id="{A0D9190B-670C-4C4B-9C7C-44BF0DAEA9AA}"/>
              </a:ext>
            </a:extLst>
          </p:cNvPr>
          <p:cNvSpPr/>
          <p:nvPr/>
        </p:nvSpPr>
        <p:spPr>
          <a:xfrm rot="20574642" flipH="1">
            <a:off x="3815515" y="3413361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77" name="Flecha derecha 218">
            <a:extLst>
              <a:ext uri="{FF2B5EF4-FFF2-40B4-BE49-F238E27FC236}">
                <a16:creationId xmlns="" xmlns:a16="http://schemas.microsoft.com/office/drawing/2014/main" id="{8363DAF9-0D35-446A-B276-BEE91CADF558}"/>
              </a:ext>
            </a:extLst>
          </p:cNvPr>
          <p:cNvSpPr/>
          <p:nvPr/>
        </p:nvSpPr>
        <p:spPr>
          <a:xfrm rot="17225358">
            <a:off x="3678276" y="3429502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78" name="Rectángulo 75">
            <a:extLst>
              <a:ext uri="{FF2B5EF4-FFF2-40B4-BE49-F238E27FC236}">
                <a16:creationId xmlns="" xmlns:a16="http://schemas.microsoft.com/office/drawing/2014/main" id="{A74692B7-EC43-436B-92F3-B8E5CF946037}"/>
              </a:ext>
            </a:extLst>
          </p:cNvPr>
          <p:cNvSpPr/>
          <p:nvPr/>
        </p:nvSpPr>
        <p:spPr>
          <a:xfrm>
            <a:off x="953733" y="1179893"/>
            <a:ext cx="108000" cy="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ángulo 223">
            <a:extLst>
              <a:ext uri="{FF2B5EF4-FFF2-40B4-BE49-F238E27FC236}">
                <a16:creationId xmlns="" xmlns:a16="http://schemas.microsoft.com/office/drawing/2014/main" id="{5FE9181E-6F88-42F9-89F1-243FE91B6BD6}"/>
              </a:ext>
            </a:extLst>
          </p:cNvPr>
          <p:cNvSpPr/>
          <p:nvPr/>
        </p:nvSpPr>
        <p:spPr>
          <a:xfrm>
            <a:off x="1530973" y="1179893"/>
            <a:ext cx="108000" cy="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Rectángulo 228">
            <a:extLst>
              <a:ext uri="{FF2B5EF4-FFF2-40B4-BE49-F238E27FC236}">
                <a16:creationId xmlns="" xmlns:a16="http://schemas.microsoft.com/office/drawing/2014/main" id="{A2DBCEBB-1CDF-406D-8D32-010E48DB130C}"/>
              </a:ext>
            </a:extLst>
          </p:cNvPr>
          <p:cNvSpPr/>
          <p:nvPr/>
        </p:nvSpPr>
        <p:spPr>
          <a:xfrm>
            <a:off x="2085324" y="1177406"/>
            <a:ext cx="108000" cy="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Rectángulo 229">
            <a:extLst>
              <a:ext uri="{FF2B5EF4-FFF2-40B4-BE49-F238E27FC236}">
                <a16:creationId xmlns="" xmlns:a16="http://schemas.microsoft.com/office/drawing/2014/main" id="{8D1FCADF-2F65-4A02-A363-7E04AEE9A0A2}"/>
              </a:ext>
            </a:extLst>
          </p:cNvPr>
          <p:cNvSpPr/>
          <p:nvPr/>
        </p:nvSpPr>
        <p:spPr>
          <a:xfrm>
            <a:off x="2663022" y="1180952"/>
            <a:ext cx="108000" cy="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Rectángulo 230">
            <a:extLst>
              <a:ext uri="{FF2B5EF4-FFF2-40B4-BE49-F238E27FC236}">
                <a16:creationId xmlns="" xmlns:a16="http://schemas.microsoft.com/office/drawing/2014/main" id="{80AA8EAB-93EC-4AB8-B8A8-797ECBB8BFAD}"/>
              </a:ext>
            </a:extLst>
          </p:cNvPr>
          <p:cNvSpPr/>
          <p:nvPr/>
        </p:nvSpPr>
        <p:spPr>
          <a:xfrm>
            <a:off x="3268520" y="1182722"/>
            <a:ext cx="108000" cy="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Rectángulo 231">
            <a:extLst>
              <a:ext uri="{FF2B5EF4-FFF2-40B4-BE49-F238E27FC236}">
                <a16:creationId xmlns="" xmlns:a16="http://schemas.microsoft.com/office/drawing/2014/main" id="{73E1BD0D-F059-4FDB-8A9D-A5E7E76C8993}"/>
              </a:ext>
            </a:extLst>
          </p:cNvPr>
          <p:cNvSpPr/>
          <p:nvPr/>
        </p:nvSpPr>
        <p:spPr>
          <a:xfrm>
            <a:off x="3863184" y="1182722"/>
            <a:ext cx="108000" cy="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Flecha derecha 159">
            <a:extLst>
              <a:ext uri="{FF2B5EF4-FFF2-40B4-BE49-F238E27FC236}">
                <a16:creationId xmlns="" xmlns:a16="http://schemas.microsoft.com/office/drawing/2014/main" id="{627EC9D3-546F-4294-9B98-9E115721AB86}"/>
              </a:ext>
            </a:extLst>
          </p:cNvPr>
          <p:cNvSpPr/>
          <p:nvPr/>
        </p:nvSpPr>
        <p:spPr>
          <a:xfrm rot="20588368">
            <a:off x="3900082" y="2201443"/>
            <a:ext cx="38769" cy="25884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85" name="Flecha derecha 135">
            <a:extLst>
              <a:ext uri="{FF2B5EF4-FFF2-40B4-BE49-F238E27FC236}">
                <a16:creationId xmlns="" xmlns:a16="http://schemas.microsoft.com/office/drawing/2014/main" id="{D2505FD9-D1BD-4B92-BB69-2B9C8F12CFD5}"/>
              </a:ext>
            </a:extLst>
          </p:cNvPr>
          <p:cNvSpPr/>
          <p:nvPr/>
        </p:nvSpPr>
        <p:spPr>
          <a:xfrm rot="1025358">
            <a:off x="3102085" y="2605654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86" name="Flecha derecha 209">
            <a:extLst>
              <a:ext uri="{FF2B5EF4-FFF2-40B4-BE49-F238E27FC236}">
                <a16:creationId xmlns="" xmlns:a16="http://schemas.microsoft.com/office/drawing/2014/main" id="{A515BC1D-6AF5-4B9F-BF61-B5F741D76EE3}"/>
              </a:ext>
            </a:extLst>
          </p:cNvPr>
          <p:cNvSpPr/>
          <p:nvPr/>
        </p:nvSpPr>
        <p:spPr>
          <a:xfrm rot="7135381">
            <a:off x="2325970" y="3136735"/>
            <a:ext cx="40500" cy="20250"/>
          </a:xfrm>
          <a:prstGeom prst="rightArrow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cxnSp>
        <p:nvCxnSpPr>
          <p:cNvPr id="287" name="Straight Connector 286">
            <a:extLst>
              <a:ext uri="{FF2B5EF4-FFF2-40B4-BE49-F238E27FC236}">
                <a16:creationId xmlns="" xmlns:a16="http://schemas.microsoft.com/office/drawing/2014/main" id="{BC2C38AC-BD1F-445C-9DC2-E672BA855D27}"/>
              </a:ext>
            </a:extLst>
          </p:cNvPr>
          <p:cNvCxnSpPr/>
          <p:nvPr/>
        </p:nvCxnSpPr>
        <p:spPr>
          <a:xfrm>
            <a:off x="618432" y="280635"/>
            <a:ext cx="9773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="" xmlns:a16="http://schemas.microsoft.com/office/drawing/2014/main" id="{CAB54595-06CB-4511-B8C0-76B0ECA4482F}"/>
              </a:ext>
            </a:extLst>
          </p:cNvPr>
          <p:cNvCxnSpPr/>
          <p:nvPr/>
        </p:nvCxnSpPr>
        <p:spPr>
          <a:xfrm>
            <a:off x="1758184" y="280635"/>
            <a:ext cx="9773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>
            <a:extLst>
              <a:ext uri="{FF2B5EF4-FFF2-40B4-BE49-F238E27FC236}">
                <a16:creationId xmlns="" xmlns:a16="http://schemas.microsoft.com/office/drawing/2014/main" id="{B434CBB6-8784-4189-9816-AD856FC82F0E}"/>
              </a:ext>
            </a:extLst>
          </p:cNvPr>
          <p:cNvCxnSpPr/>
          <p:nvPr/>
        </p:nvCxnSpPr>
        <p:spPr>
          <a:xfrm>
            <a:off x="2901285" y="280635"/>
            <a:ext cx="9773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9" name="Group 198">
            <a:extLst>
              <a:ext uri="{FF2B5EF4-FFF2-40B4-BE49-F238E27FC236}">
                <a16:creationId xmlns="" xmlns:a16="http://schemas.microsoft.com/office/drawing/2014/main" id="{771868A5-A4EA-4038-BC3D-FDB8C53828A6}"/>
              </a:ext>
            </a:extLst>
          </p:cNvPr>
          <p:cNvGrpSpPr/>
          <p:nvPr/>
        </p:nvGrpSpPr>
        <p:grpSpPr>
          <a:xfrm>
            <a:off x="3673278" y="1698602"/>
            <a:ext cx="2651481" cy="1892393"/>
            <a:chOff x="-304800" y="542691"/>
            <a:chExt cx="2651481" cy="1892393"/>
          </a:xfrm>
        </p:grpSpPr>
        <p:pic>
          <p:nvPicPr>
            <p:cNvPr id="292" name="Picture 291" descr="A screenshot of a cell phone&#10;&#10;Description generated with very high confidence">
              <a:extLst>
                <a:ext uri="{FF2B5EF4-FFF2-40B4-BE49-F238E27FC236}">
                  <a16:creationId xmlns="" xmlns:a16="http://schemas.microsoft.com/office/drawing/2014/main" id="{6CF210A7-EC87-48E5-9900-3C28D34A5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29" r="41860" b="30979"/>
            <a:stretch/>
          </p:blipFill>
          <p:spPr>
            <a:xfrm>
              <a:off x="533400" y="542691"/>
              <a:ext cx="1676400" cy="1209909"/>
            </a:xfrm>
            <a:prstGeom prst="rect">
              <a:avLst/>
            </a:prstGeom>
          </p:spPr>
        </p:pic>
        <p:sp>
          <p:nvSpPr>
            <p:cNvPr id="293" name="TextBox 292">
              <a:extLst>
                <a:ext uri="{FF2B5EF4-FFF2-40B4-BE49-F238E27FC236}">
                  <a16:creationId xmlns="" xmlns:a16="http://schemas.microsoft.com/office/drawing/2014/main" id="{CBC77AFD-4EF2-4C33-A7F1-ABF6DE5F45D4}"/>
                </a:ext>
              </a:extLst>
            </p:cNvPr>
            <p:cNvSpPr txBox="1"/>
            <p:nvPr/>
          </p:nvSpPr>
          <p:spPr>
            <a:xfrm>
              <a:off x="1066800" y="175260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="" xmlns:a16="http://schemas.microsoft.com/office/drawing/2014/main" id="{D17E5804-CE25-4D2B-BEA1-C384F4D8A70D}"/>
                </a:ext>
              </a:extLst>
            </p:cNvPr>
            <p:cNvSpPr txBox="1"/>
            <p:nvPr/>
          </p:nvSpPr>
          <p:spPr>
            <a:xfrm>
              <a:off x="1212579" y="187571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="" xmlns:a16="http://schemas.microsoft.com/office/drawing/2014/main" id="{21D7DE89-42D1-41A1-80CC-78053CCFC7C7}"/>
                </a:ext>
              </a:extLst>
            </p:cNvPr>
            <p:cNvSpPr txBox="1"/>
            <p:nvPr/>
          </p:nvSpPr>
          <p:spPr>
            <a:xfrm>
              <a:off x="1339308" y="201152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="" xmlns:a16="http://schemas.microsoft.com/office/drawing/2014/main" id="{66A984E5-7615-4B81-A28B-85B1E3EF288D}"/>
                </a:ext>
              </a:extLst>
            </p:cNvPr>
            <p:cNvSpPr txBox="1"/>
            <p:nvPr/>
          </p:nvSpPr>
          <p:spPr>
            <a:xfrm>
              <a:off x="1218929" y="173990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="" xmlns:a16="http://schemas.microsoft.com/office/drawing/2014/main" id="{9C78A828-79AC-4990-BBA5-1C80F6EE0070}"/>
                </a:ext>
              </a:extLst>
            </p:cNvPr>
            <p:cNvSpPr txBox="1"/>
            <p:nvPr/>
          </p:nvSpPr>
          <p:spPr>
            <a:xfrm>
              <a:off x="1351466" y="173847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="" xmlns:a16="http://schemas.microsoft.com/office/drawing/2014/main" id="{5AC2B5B6-D813-49D4-8D24-7430858B0E16}"/>
                </a:ext>
              </a:extLst>
            </p:cNvPr>
            <p:cNvSpPr txBox="1"/>
            <p:nvPr/>
          </p:nvSpPr>
          <p:spPr>
            <a:xfrm>
              <a:off x="1351466" y="1867931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="" xmlns:a16="http://schemas.microsoft.com/office/drawing/2014/main" id="{58D45A0B-A686-4E2C-BCB5-E8715823DF49}"/>
                </a:ext>
              </a:extLst>
            </p:cNvPr>
            <p:cNvSpPr txBox="1"/>
            <p:nvPr/>
          </p:nvSpPr>
          <p:spPr>
            <a:xfrm>
              <a:off x="1218929" y="199882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="" xmlns:a16="http://schemas.microsoft.com/office/drawing/2014/main" id="{F590BA70-64E7-4E3C-8F1F-9795BE718574}"/>
                </a:ext>
              </a:extLst>
            </p:cNvPr>
            <p:cNvSpPr txBox="1"/>
            <p:nvPr/>
          </p:nvSpPr>
          <p:spPr>
            <a:xfrm>
              <a:off x="1086121" y="186301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="" xmlns:a16="http://schemas.microsoft.com/office/drawing/2014/main" id="{6A515208-CEAC-4088-8D18-0E44F48A50BA}"/>
                </a:ext>
              </a:extLst>
            </p:cNvPr>
            <p:cNvSpPr txBox="1"/>
            <p:nvPr/>
          </p:nvSpPr>
          <p:spPr>
            <a:xfrm>
              <a:off x="1085173" y="199882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="" xmlns:a16="http://schemas.microsoft.com/office/drawing/2014/main" id="{9D9407C5-A617-4B3D-868A-3AD809F4971D}"/>
                </a:ext>
              </a:extLst>
            </p:cNvPr>
            <p:cNvSpPr txBox="1"/>
            <p:nvPr/>
          </p:nvSpPr>
          <p:spPr>
            <a:xfrm>
              <a:off x="1599793" y="175260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="" xmlns:a16="http://schemas.microsoft.com/office/drawing/2014/main" id="{ACEBA22F-F121-4A9A-9A6F-20D8471920E0}"/>
                </a:ext>
              </a:extLst>
            </p:cNvPr>
            <p:cNvSpPr txBox="1"/>
            <p:nvPr/>
          </p:nvSpPr>
          <p:spPr>
            <a:xfrm>
              <a:off x="1745572" y="187571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="" xmlns:a16="http://schemas.microsoft.com/office/drawing/2014/main" id="{25762A32-19A4-4774-8CF2-5FFDBF4E92FB}"/>
                </a:ext>
              </a:extLst>
            </p:cNvPr>
            <p:cNvSpPr txBox="1"/>
            <p:nvPr/>
          </p:nvSpPr>
          <p:spPr>
            <a:xfrm>
              <a:off x="1872301" y="201152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="" xmlns:a16="http://schemas.microsoft.com/office/drawing/2014/main" id="{C5E84F86-0BD8-4C0E-9E6B-A4336B50027B}"/>
                </a:ext>
              </a:extLst>
            </p:cNvPr>
            <p:cNvSpPr txBox="1"/>
            <p:nvPr/>
          </p:nvSpPr>
          <p:spPr>
            <a:xfrm>
              <a:off x="1751922" y="173990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="" xmlns:a16="http://schemas.microsoft.com/office/drawing/2014/main" id="{3BCDDA10-1DB2-4A4B-A722-0C15771C7625}"/>
                </a:ext>
              </a:extLst>
            </p:cNvPr>
            <p:cNvSpPr txBox="1"/>
            <p:nvPr/>
          </p:nvSpPr>
          <p:spPr>
            <a:xfrm>
              <a:off x="1884459" y="173847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="" xmlns:a16="http://schemas.microsoft.com/office/drawing/2014/main" id="{BB82959A-CD59-4579-B9DB-0A2F4EE05260}"/>
                </a:ext>
              </a:extLst>
            </p:cNvPr>
            <p:cNvSpPr txBox="1"/>
            <p:nvPr/>
          </p:nvSpPr>
          <p:spPr>
            <a:xfrm>
              <a:off x="1884459" y="1867931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="" xmlns:a16="http://schemas.microsoft.com/office/drawing/2014/main" id="{5DCEC4F1-1489-4E14-B3A4-638CBC5D643C}"/>
                </a:ext>
              </a:extLst>
            </p:cNvPr>
            <p:cNvSpPr txBox="1"/>
            <p:nvPr/>
          </p:nvSpPr>
          <p:spPr>
            <a:xfrm>
              <a:off x="1751922" y="199882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="" xmlns:a16="http://schemas.microsoft.com/office/drawing/2014/main" id="{BF3881B1-C84D-4201-9D5F-B563F00CEA6A}"/>
                </a:ext>
              </a:extLst>
            </p:cNvPr>
            <p:cNvSpPr txBox="1"/>
            <p:nvPr/>
          </p:nvSpPr>
          <p:spPr>
            <a:xfrm>
              <a:off x="1619114" y="186301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="" xmlns:a16="http://schemas.microsoft.com/office/drawing/2014/main" id="{3C4246B6-4643-4C18-B985-C6AE442F42E4}"/>
                </a:ext>
              </a:extLst>
            </p:cNvPr>
            <p:cNvSpPr txBox="1"/>
            <p:nvPr/>
          </p:nvSpPr>
          <p:spPr>
            <a:xfrm>
              <a:off x="1618166" y="1998820"/>
              <a:ext cx="228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="" xmlns:a16="http://schemas.microsoft.com/office/drawing/2014/main" id="{A3932C9D-67E0-40C8-B88C-B6E2A29142D5}"/>
                </a:ext>
              </a:extLst>
            </p:cNvPr>
            <p:cNvSpPr txBox="1"/>
            <p:nvPr/>
          </p:nvSpPr>
          <p:spPr>
            <a:xfrm>
              <a:off x="-304800" y="1744736"/>
              <a:ext cx="142403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="" xmlns:a16="http://schemas.microsoft.com/office/drawing/2014/main" id="{3F83D7BB-22F3-441B-9509-903FC404384C}"/>
                </a:ext>
              </a:extLst>
            </p:cNvPr>
            <p:cNvSpPr txBox="1"/>
            <p:nvPr/>
          </p:nvSpPr>
          <p:spPr>
            <a:xfrm>
              <a:off x="-300208" y="1870221"/>
              <a:ext cx="142403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shPacer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TextBox 314">
              <a:extLst>
                <a:ext uri="{FF2B5EF4-FFF2-40B4-BE49-F238E27FC236}">
                  <a16:creationId xmlns="" xmlns:a16="http://schemas.microsoft.com/office/drawing/2014/main" id="{A36AC59C-C900-4FF1-A629-9B6379DAD9CB}"/>
                </a:ext>
              </a:extLst>
            </p:cNvPr>
            <p:cNvSpPr txBox="1"/>
            <p:nvPr/>
          </p:nvSpPr>
          <p:spPr>
            <a:xfrm>
              <a:off x="-300208" y="1997391"/>
              <a:ext cx="142403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shRubicon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="" xmlns:a16="http://schemas.microsoft.com/office/drawing/2014/main" id="{C7D102C6-6368-4B24-9FA0-B8EEFE3E0E24}"/>
                </a:ext>
              </a:extLst>
            </p:cNvPr>
            <p:cNvCxnSpPr/>
            <p:nvPr/>
          </p:nvCxnSpPr>
          <p:spPr>
            <a:xfrm>
              <a:off x="1119234" y="2242352"/>
              <a:ext cx="44867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="" xmlns:a16="http://schemas.microsoft.com/office/drawing/2014/main" id="{E4C11943-C536-473F-B8FF-6D2FA85FB1C7}"/>
                </a:ext>
              </a:extLst>
            </p:cNvPr>
            <p:cNvCxnSpPr/>
            <p:nvPr/>
          </p:nvCxnSpPr>
          <p:spPr>
            <a:xfrm>
              <a:off x="1652227" y="2242352"/>
              <a:ext cx="44867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8" name="TextBox 317">
              <a:extLst>
                <a:ext uri="{FF2B5EF4-FFF2-40B4-BE49-F238E27FC236}">
                  <a16:creationId xmlns="" xmlns:a16="http://schemas.microsoft.com/office/drawing/2014/main" id="{064868C2-06EC-4EC1-8FBE-B85D3BC7623F}"/>
                </a:ext>
              </a:extLst>
            </p:cNvPr>
            <p:cNvSpPr txBox="1"/>
            <p:nvPr/>
          </p:nvSpPr>
          <p:spPr>
            <a:xfrm>
              <a:off x="1066800" y="2204252"/>
              <a:ext cx="5332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EGFP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="" xmlns:a16="http://schemas.microsoft.com/office/drawing/2014/main" id="{309C3915-6D1A-464E-B5C3-91BAC3CE5D2F}"/>
                </a:ext>
              </a:extLst>
            </p:cNvPr>
            <p:cNvSpPr txBox="1"/>
            <p:nvPr/>
          </p:nvSpPr>
          <p:spPr>
            <a:xfrm>
              <a:off x="1447800" y="2204252"/>
              <a:ext cx="89888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SOD1</a:t>
              </a:r>
              <a:r>
                <a:rPr lang="en-US" sz="9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G93A</a:t>
              </a:r>
            </a:p>
          </p:txBody>
        </p:sp>
      </p:grpSp>
      <p:sp>
        <p:nvSpPr>
          <p:cNvPr id="383" name="TextBox 145">
            <a:extLst>
              <a:ext uri="{FF2B5EF4-FFF2-40B4-BE49-F238E27FC236}">
                <a16:creationId xmlns="" xmlns:a16="http://schemas.microsoft.com/office/drawing/2014/main" id="{FA1F4E6F-C48F-4D31-BB13-7040C14EE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551" y="3678062"/>
            <a:ext cx="1684949" cy="23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000" b="1" dirty="0"/>
              <a:t>Fig. S7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F176966D-D934-44E3-9DDC-984BB370522D}"/>
              </a:ext>
            </a:extLst>
          </p:cNvPr>
          <p:cNvGrpSpPr/>
          <p:nvPr/>
        </p:nvGrpSpPr>
        <p:grpSpPr>
          <a:xfrm>
            <a:off x="4015607" y="-42958"/>
            <a:ext cx="3018666" cy="1427201"/>
            <a:chOff x="30176" y="3881785"/>
            <a:chExt cx="3018666" cy="1427201"/>
          </a:xfrm>
        </p:grpSpPr>
        <p:sp>
          <p:nvSpPr>
            <p:cNvPr id="337" name="TextBox 145">
              <a:extLst>
                <a:ext uri="{FF2B5EF4-FFF2-40B4-BE49-F238E27FC236}">
                  <a16:creationId xmlns="" xmlns:a16="http://schemas.microsoft.com/office/drawing/2014/main" id="{5F35C736-0B15-4CFD-9221-D6E515209B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483" y="3886228"/>
              <a:ext cx="303639" cy="313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040" tIns="41020" rIns="82040" bIns="4102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5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s-CL" sz="1500" dirty="0"/>
                <a:t>b</a:t>
              </a:r>
            </a:p>
          </p:txBody>
        </p:sp>
        <p:pic>
          <p:nvPicPr>
            <p:cNvPr id="384" name="Imagen 1">
              <a:extLst>
                <a:ext uri="{FF2B5EF4-FFF2-40B4-BE49-F238E27FC236}">
                  <a16:creationId xmlns="" xmlns:a16="http://schemas.microsoft.com/office/drawing/2014/main" id="{B276ED5F-5862-4350-804C-9EEC58503D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0" t="47852" r="2140" b="43557"/>
            <a:stretch/>
          </p:blipFill>
          <p:spPr>
            <a:xfrm>
              <a:off x="1898407" y="4857615"/>
              <a:ext cx="387759" cy="18247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85" name="Imagen 22">
              <a:extLst>
                <a:ext uri="{FF2B5EF4-FFF2-40B4-BE49-F238E27FC236}">
                  <a16:creationId xmlns="" xmlns:a16="http://schemas.microsoft.com/office/drawing/2014/main" id="{DBE50525-7C1A-49E6-A094-0D947EC4F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58" t="51576" r="27247" b="37708"/>
            <a:stretch/>
          </p:blipFill>
          <p:spPr>
            <a:xfrm>
              <a:off x="1898407" y="5075460"/>
              <a:ext cx="387759" cy="19294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86" name="Imagen 26">
              <a:extLst>
                <a:ext uri="{FF2B5EF4-FFF2-40B4-BE49-F238E27FC236}">
                  <a16:creationId xmlns="" xmlns:a16="http://schemas.microsoft.com/office/drawing/2014/main" id="{77A7C31C-640B-4431-8319-C0E9EF3C84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/>
            <a:srcRect l="15690" t="81529" b="9181"/>
            <a:stretch/>
          </p:blipFill>
          <p:spPr>
            <a:xfrm>
              <a:off x="631893" y="5099657"/>
              <a:ext cx="426536" cy="20457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87" name="Imagen 27">
              <a:extLst>
                <a:ext uri="{FF2B5EF4-FFF2-40B4-BE49-F238E27FC236}">
                  <a16:creationId xmlns="" xmlns:a16="http://schemas.microsoft.com/office/drawing/2014/main" id="{2616C63E-76AD-41C7-A0ED-8FD251E2B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2" t="52087" r="7412" b="37480"/>
            <a:stretch/>
          </p:blipFill>
          <p:spPr>
            <a:xfrm>
              <a:off x="631893" y="4871347"/>
              <a:ext cx="426536" cy="18598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88" name="TextBox 387">
              <a:extLst>
                <a:ext uri="{FF2B5EF4-FFF2-40B4-BE49-F238E27FC236}">
                  <a16:creationId xmlns="" xmlns:a16="http://schemas.microsoft.com/office/drawing/2014/main" id="{3DD32E6D-8AE5-4774-927F-D12A12F3285B}"/>
                </a:ext>
              </a:extLst>
            </p:cNvPr>
            <p:cNvSpPr txBox="1"/>
            <p:nvPr/>
          </p:nvSpPr>
          <p:spPr>
            <a:xfrm>
              <a:off x="1002691" y="4851199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="" xmlns:a16="http://schemas.microsoft.com/office/drawing/2014/main" id="{BB10F225-56C8-461D-811F-C536ABE76869}"/>
                </a:ext>
              </a:extLst>
            </p:cNvPr>
            <p:cNvSpPr txBox="1"/>
            <p:nvPr/>
          </p:nvSpPr>
          <p:spPr>
            <a:xfrm>
              <a:off x="1002691" y="5065447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HSP90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="" xmlns:a16="http://schemas.microsoft.com/office/drawing/2014/main" id="{E84FAA07-63A8-45E8-93E3-3FE22BEC92DE}"/>
                </a:ext>
              </a:extLst>
            </p:cNvPr>
            <p:cNvSpPr txBox="1"/>
            <p:nvPr/>
          </p:nvSpPr>
          <p:spPr>
            <a:xfrm>
              <a:off x="2238234" y="4841854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Rubicon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="" xmlns:a16="http://schemas.microsoft.com/office/drawing/2014/main" id="{C145ED80-B52A-4676-B8B0-5D02E31F15E7}"/>
                </a:ext>
              </a:extLst>
            </p:cNvPr>
            <p:cNvSpPr txBox="1"/>
            <p:nvPr/>
          </p:nvSpPr>
          <p:spPr>
            <a:xfrm>
              <a:off x="2238234" y="5056102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</a:p>
          </p:txBody>
        </p:sp>
        <p:sp>
          <p:nvSpPr>
            <p:cNvPr id="392" name="CuadroTexto 37">
              <a:extLst>
                <a:ext uri="{FF2B5EF4-FFF2-40B4-BE49-F238E27FC236}">
                  <a16:creationId xmlns="" xmlns:a16="http://schemas.microsoft.com/office/drawing/2014/main" id="{75C54C50-F412-4599-8510-7616729D773F}"/>
                </a:ext>
              </a:extLst>
            </p:cNvPr>
            <p:cNvSpPr txBox="1"/>
            <p:nvPr/>
          </p:nvSpPr>
          <p:spPr>
            <a:xfrm>
              <a:off x="1557907" y="5075289"/>
              <a:ext cx="365549" cy="233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43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3" name="Conector recto 34">
              <a:extLst>
                <a:ext uri="{FF2B5EF4-FFF2-40B4-BE49-F238E27FC236}">
                  <a16:creationId xmlns="" xmlns:a16="http://schemas.microsoft.com/office/drawing/2014/main" id="{1C6092D6-885B-4012-944B-3FA0EE534769}"/>
                </a:ext>
              </a:extLst>
            </p:cNvPr>
            <p:cNvCxnSpPr/>
            <p:nvPr/>
          </p:nvCxnSpPr>
          <p:spPr>
            <a:xfrm flipH="1">
              <a:off x="1861431" y="5219270"/>
              <a:ext cx="43569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CuadroTexto 37">
              <a:extLst>
                <a:ext uri="{FF2B5EF4-FFF2-40B4-BE49-F238E27FC236}">
                  <a16:creationId xmlns="" xmlns:a16="http://schemas.microsoft.com/office/drawing/2014/main" id="{7EBA15EA-F787-4AD9-9DB1-7218B1B5CDC5}"/>
                </a:ext>
              </a:extLst>
            </p:cNvPr>
            <p:cNvSpPr txBox="1"/>
            <p:nvPr/>
          </p:nvSpPr>
          <p:spPr>
            <a:xfrm>
              <a:off x="1431876" y="4851199"/>
              <a:ext cx="4899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5" name="Conector recto 34">
              <a:extLst>
                <a:ext uri="{FF2B5EF4-FFF2-40B4-BE49-F238E27FC236}">
                  <a16:creationId xmlns="" xmlns:a16="http://schemas.microsoft.com/office/drawing/2014/main" id="{27FF6659-0D67-451F-9464-52DF01DDC5CB}"/>
                </a:ext>
              </a:extLst>
            </p:cNvPr>
            <p:cNvCxnSpPr/>
            <p:nvPr/>
          </p:nvCxnSpPr>
          <p:spPr>
            <a:xfrm flipH="1">
              <a:off x="1849224" y="4974349"/>
              <a:ext cx="43569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CuadroTexto 37">
              <a:extLst>
                <a:ext uri="{FF2B5EF4-FFF2-40B4-BE49-F238E27FC236}">
                  <a16:creationId xmlns="" xmlns:a16="http://schemas.microsoft.com/office/drawing/2014/main" id="{0F051562-803D-43B7-B26A-F03B6F14701F}"/>
                </a:ext>
              </a:extLst>
            </p:cNvPr>
            <p:cNvSpPr txBox="1"/>
            <p:nvPr/>
          </p:nvSpPr>
          <p:spPr>
            <a:xfrm>
              <a:off x="30176" y="5037619"/>
              <a:ext cx="6141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7" name="Conector recto 34">
              <a:extLst>
                <a:ext uri="{FF2B5EF4-FFF2-40B4-BE49-F238E27FC236}">
                  <a16:creationId xmlns="" xmlns:a16="http://schemas.microsoft.com/office/drawing/2014/main" id="{5A87166B-3240-4B76-B9FD-6C84B6AF770B}"/>
                </a:ext>
              </a:extLst>
            </p:cNvPr>
            <p:cNvCxnSpPr/>
            <p:nvPr/>
          </p:nvCxnSpPr>
          <p:spPr>
            <a:xfrm flipH="1">
              <a:off x="582326" y="5181600"/>
              <a:ext cx="43569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CuadroTexto 37">
              <a:extLst>
                <a:ext uri="{FF2B5EF4-FFF2-40B4-BE49-F238E27FC236}">
                  <a16:creationId xmlns="" xmlns:a16="http://schemas.microsoft.com/office/drawing/2014/main" id="{FB0805E0-DC64-4077-A7F1-81FDDCE68AD3}"/>
                </a:ext>
              </a:extLst>
            </p:cNvPr>
            <p:cNvSpPr txBox="1"/>
            <p:nvPr/>
          </p:nvSpPr>
          <p:spPr>
            <a:xfrm>
              <a:off x="278802" y="4857147"/>
              <a:ext cx="3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72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9" name="Conector recto 34">
              <a:extLst>
                <a:ext uri="{FF2B5EF4-FFF2-40B4-BE49-F238E27FC236}">
                  <a16:creationId xmlns="" xmlns:a16="http://schemas.microsoft.com/office/drawing/2014/main" id="{C0C6D575-66BE-437F-8124-9F49F30FF67C}"/>
                </a:ext>
              </a:extLst>
            </p:cNvPr>
            <p:cNvCxnSpPr/>
            <p:nvPr/>
          </p:nvCxnSpPr>
          <p:spPr>
            <a:xfrm flipH="1">
              <a:off x="571736" y="4980297"/>
              <a:ext cx="43569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0" name="TextBox 399">
              <a:extLst>
                <a:ext uri="{FF2B5EF4-FFF2-40B4-BE49-F238E27FC236}">
                  <a16:creationId xmlns="" xmlns:a16="http://schemas.microsoft.com/office/drawing/2014/main" id="{B840CDCA-B8BD-47EC-B46D-A21BD9DBA274}"/>
                </a:ext>
              </a:extLst>
            </p:cNvPr>
            <p:cNvSpPr txBox="1"/>
            <p:nvPr/>
          </p:nvSpPr>
          <p:spPr>
            <a:xfrm rot="18375101">
              <a:off x="463188" y="4423105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TextBox 400">
              <a:extLst>
                <a:ext uri="{FF2B5EF4-FFF2-40B4-BE49-F238E27FC236}">
                  <a16:creationId xmlns="" xmlns:a16="http://schemas.microsoft.com/office/drawing/2014/main" id="{DAFE46B9-21AD-4F3C-91D6-F3A61C62E990}"/>
                </a:ext>
              </a:extLst>
            </p:cNvPr>
            <p:cNvSpPr txBox="1"/>
            <p:nvPr/>
          </p:nvSpPr>
          <p:spPr>
            <a:xfrm rot="18375101">
              <a:off x="1703695" y="4418065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TextBox 401">
              <a:extLst>
                <a:ext uri="{FF2B5EF4-FFF2-40B4-BE49-F238E27FC236}">
                  <a16:creationId xmlns="" xmlns:a16="http://schemas.microsoft.com/office/drawing/2014/main" id="{35B92073-AD14-4905-82CA-EE1E8CAB9E74}"/>
                </a:ext>
              </a:extLst>
            </p:cNvPr>
            <p:cNvSpPr txBox="1"/>
            <p:nvPr/>
          </p:nvSpPr>
          <p:spPr>
            <a:xfrm rot="18375101">
              <a:off x="681039" y="4426022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shPacer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3" name="TextBox 402">
              <a:extLst>
                <a:ext uri="{FF2B5EF4-FFF2-40B4-BE49-F238E27FC236}">
                  <a16:creationId xmlns="" xmlns:a16="http://schemas.microsoft.com/office/drawing/2014/main" id="{579F8CC9-D4E1-463A-BAB0-CEF39698255F}"/>
                </a:ext>
              </a:extLst>
            </p:cNvPr>
            <p:cNvSpPr txBox="1"/>
            <p:nvPr/>
          </p:nvSpPr>
          <p:spPr>
            <a:xfrm rot="18375101">
              <a:off x="1919744" y="4411254"/>
              <a:ext cx="810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shRubicon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CuadroTexto 37">
              <a:extLst>
                <a:ext uri="{FF2B5EF4-FFF2-40B4-BE49-F238E27FC236}">
                  <a16:creationId xmlns="" xmlns:a16="http://schemas.microsoft.com/office/drawing/2014/main" id="{7B7CA912-AB82-4747-B17B-6D2C38426B41}"/>
                </a:ext>
              </a:extLst>
            </p:cNvPr>
            <p:cNvSpPr txBox="1"/>
            <p:nvPr/>
          </p:nvSpPr>
          <p:spPr>
            <a:xfrm>
              <a:off x="1403451" y="4498513"/>
              <a:ext cx="5975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MW</a:t>
              </a:r>
            </a:p>
            <a:p>
              <a:pPr algn="ct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s-CL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CuadroTexto 37">
              <a:extLst>
                <a:ext uri="{FF2B5EF4-FFF2-40B4-BE49-F238E27FC236}">
                  <a16:creationId xmlns="" xmlns:a16="http://schemas.microsoft.com/office/drawing/2014/main" id="{88090F07-C880-47F8-9EE7-A7DC987EBA87}"/>
                </a:ext>
              </a:extLst>
            </p:cNvPr>
            <p:cNvSpPr txBox="1"/>
            <p:nvPr/>
          </p:nvSpPr>
          <p:spPr>
            <a:xfrm>
              <a:off x="135422" y="4515712"/>
              <a:ext cx="5975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MW</a:t>
              </a:r>
            </a:p>
            <a:p>
              <a:pPr algn="ctr"/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s-CL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es-C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TextBox 145">
              <a:extLst>
                <a:ext uri="{FF2B5EF4-FFF2-40B4-BE49-F238E27FC236}">
                  <a16:creationId xmlns="" xmlns:a16="http://schemas.microsoft.com/office/drawing/2014/main" id="{C43E8356-49CD-4961-A997-862F840F14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3062" y="3881785"/>
              <a:ext cx="303639" cy="313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2040" tIns="41020" rIns="82040" bIns="4102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5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Arial" pitchFamily="34" charset="0"/>
                  <a:ea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s-CL" sz="1500" dirty="0"/>
                <a:t>c</a:t>
              </a:r>
            </a:p>
          </p:txBody>
        </p:sp>
      </p:grpSp>
      <p:sp>
        <p:nvSpPr>
          <p:cNvPr id="408" name="TextBox 145">
            <a:extLst>
              <a:ext uri="{FF2B5EF4-FFF2-40B4-BE49-F238E27FC236}">
                <a16:creationId xmlns="" xmlns:a16="http://schemas.microsoft.com/office/drawing/2014/main" id="{D78FB88B-18CB-426A-A0B4-C902F5D2C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853" y="1469429"/>
            <a:ext cx="303639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d</a:t>
            </a:r>
          </a:p>
        </p:txBody>
      </p:sp>
      <p:sp>
        <p:nvSpPr>
          <p:cNvPr id="409" name="TextBox 145">
            <a:extLst>
              <a:ext uri="{FF2B5EF4-FFF2-40B4-BE49-F238E27FC236}">
                <a16:creationId xmlns="" xmlns:a16="http://schemas.microsoft.com/office/drawing/2014/main" id="{B715C2AE-A7E0-43DD-BE44-80E17B56F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686" y="-41126"/>
            <a:ext cx="303639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0191472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189734</TotalTime>
  <Words>68</Words>
  <Application>Microsoft Office PowerPoint</Application>
  <PresentationFormat>Letter Paper (8.5x11 in)</PresentationFormat>
  <Paragraphs>61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</dc:creator>
  <cp:lastModifiedBy>Capangan, Fritz</cp:lastModifiedBy>
  <cp:revision>867</cp:revision>
  <cp:lastPrinted>2018-12-26T13:08:31Z</cp:lastPrinted>
  <dcterms:created xsi:type="dcterms:W3CDTF">2015-12-21T15:19:15Z</dcterms:created>
  <dcterms:modified xsi:type="dcterms:W3CDTF">2019-03-25T10:13:54Z</dcterms:modified>
</cp:coreProperties>
</file>