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8" r:id="rId2"/>
  </p:sldIdLst>
  <p:sldSz cx="6858000" cy="9144000" type="letter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lissa Calegaro Nassif" initials="MCN" lastIdx="3" clrIdx="0"/>
  <p:cmAuthor id="1" name="Ute Woehlbier" initials="UW" lastIdx="1" clrIdx="1">
    <p:extLst/>
  </p:cmAuthor>
  <p:cmAuthor id="2" name="sebastian beltran vergara" initials="sbv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FF00"/>
    <a:srgbClr val="FFFFCC"/>
    <a:srgbClr val="FFFFE7"/>
    <a:srgbClr val="FDEFE3"/>
    <a:srgbClr val="FAFBF7"/>
    <a:srgbClr val="E8F4F8"/>
    <a:srgbClr val="FFD9D9"/>
    <a:srgbClr val="FFCCCC"/>
    <a:srgbClr val="FF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615" autoAdjust="0"/>
    <p:restoredTop sz="86447" autoAdjust="0"/>
  </p:normalViewPr>
  <p:slideViewPr>
    <p:cSldViewPr>
      <p:cViewPr>
        <p:scale>
          <a:sx n="75" d="100"/>
          <a:sy n="75" d="100"/>
        </p:scale>
        <p:origin x="-2154" y="-294"/>
      </p:cViewPr>
      <p:guideLst>
        <p:guide orient="horz" pos="2880"/>
        <p:guide orient="horz" pos="292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166" y="-108"/>
      </p:cViewPr>
      <p:guideLst>
        <p:guide orient="horz" pos="3156"/>
        <p:guide pos="216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5" tIns="48308" rIns="96615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2755"/>
          </a:xfrm>
          <a:prstGeom prst="rect">
            <a:avLst/>
          </a:prstGeom>
        </p:spPr>
        <p:txBody>
          <a:bodyPr vert="horz" lIns="96615" tIns="48308" rIns="96615" bIns="48308" rtlCol="0"/>
          <a:lstStyle>
            <a:lvl1pPr algn="r">
              <a:defRPr sz="1300"/>
            </a:lvl1pPr>
          </a:lstStyle>
          <a:p>
            <a:fld id="{B86076E2-9416-4841-9D9B-AAF6CC22974C}" type="datetimeFigureOut">
              <a:rPr lang="en-GB" smtClean="0"/>
              <a:t>20/03/2019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76463" y="1252538"/>
            <a:ext cx="253523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5" tIns="48308" rIns="96615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4"/>
          </a:xfrm>
          <a:prstGeom prst="rect">
            <a:avLst/>
          </a:prstGeom>
        </p:spPr>
        <p:txBody>
          <a:bodyPr vert="horz" lIns="96615" tIns="48308" rIns="96615" bIns="4830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5" tIns="48308" rIns="96615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2754"/>
          </a:xfrm>
          <a:prstGeom prst="rect">
            <a:avLst/>
          </a:prstGeom>
        </p:spPr>
        <p:txBody>
          <a:bodyPr vert="horz" lIns="96615" tIns="48308" rIns="96615" bIns="48308" rtlCol="0" anchor="b"/>
          <a:lstStyle>
            <a:lvl1pPr algn="r">
              <a:defRPr sz="1300"/>
            </a:lvl1pPr>
          </a:lstStyle>
          <a:p>
            <a:fld id="{C815BC05-07DB-45D2-96D6-8FC5A22355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910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3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51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5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43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43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46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1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0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23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2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9AF5E-2DF2-43E6-B77F-AEE153EB0E17}" type="datetimeFigureOut">
              <a:rPr lang="en-US" smtClean="0"/>
              <a:t>3/20/2019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4C871-FA78-4ADA-B776-A47E975AE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xmlns="" id="{0CF2D4B1-4F19-4F27-A534-50584DCA6E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178" y="7870770"/>
            <a:ext cx="1408384" cy="1084250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xmlns="" id="{A1200130-11DA-4192-8532-ECEF3D3964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84" y="7766327"/>
            <a:ext cx="1544050" cy="118869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xmlns="" id="{79AEE52A-44C4-42CC-9075-6BE71EC4BB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4" b="1"/>
          <a:stretch/>
        </p:blipFill>
        <p:spPr>
          <a:xfrm>
            <a:off x="4953000" y="7682003"/>
            <a:ext cx="1799937" cy="131676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678EC6EC-8B2D-4BAF-84F3-24404788C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8"/>
            <a:ext cx="3415839" cy="24128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D156FD21-CE08-483F-B0E3-A116358EAE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0"/>
            <a:ext cx="3415839" cy="241281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xmlns="" id="{42A8CB71-AA71-42A6-8CDD-1074F6AD22B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"/>
          <a:stretch/>
        </p:blipFill>
        <p:spPr>
          <a:xfrm>
            <a:off x="16654" y="2665994"/>
            <a:ext cx="3322985" cy="241281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704A299D-FDF4-4B53-A00F-0F43F4C8FC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095" y="2479205"/>
            <a:ext cx="3415839" cy="241281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CE902DCD-796E-4B61-AF2D-4496682434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5400"/>
            <a:ext cx="3415840" cy="241281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773B6C45-DDC3-43E9-A19A-B82A55129A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095" y="5029200"/>
            <a:ext cx="3548905" cy="2506805"/>
          </a:xfrm>
          <a:prstGeom prst="rect">
            <a:avLst/>
          </a:prstGeom>
        </p:spPr>
      </p:pic>
      <p:sp>
        <p:nvSpPr>
          <p:cNvPr id="41" name="TextBox 145">
            <a:extLst>
              <a:ext uri="{FF2B5EF4-FFF2-40B4-BE49-F238E27FC236}">
                <a16:creationId xmlns:a16="http://schemas.microsoft.com/office/drawing/2014/main" xmlns="" id="{A121BA0B-CEB2-4F50-9D4A-18415812C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8908772"/>
            <a:ext cx="2472992" cy="23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000" b="1" dirty="0"/>
              <a:t>Fig.  S1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127BA772-54D3-437C-A707-FF1B096654B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42" y="7719203"/>
            <a:ext cx="813575" cy="57467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78246DFB-E779-4B8C-A80A-EFF390EA974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4" y="8321455"/>
            <a:ext cx="958873" cy="67730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A360649D-AF37-476B-A291-5A1FE9EE903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52"/>
          <a:stretch/>
        </p:blipFill>
        <p:spPr>
          <a:xfrm>
            <a:off x="818065" y="7864355"/>
            <a:ext cx="1066265" cy="868221"/>
          </a:xfrm>
          <a:prstGeom prst="rect">
            <a:avLst/>
          </a:prstGeom>
        </p:spPr>
      </p:pic>
      <p:sp>
        <p:nvSpPr>
          <p:cNvPr id="48" name="TextBox 145">
            <a:extLst>
              <a:ext uri="{FF2B5EF4-FFF2-40B4-BE49-F238E27FC236}">
                <a16:creationId xmlns:a16="http://schemas.microsoft.com/office/drawing/2014/main" xmlns="" id="{72D668A1-8D1C-4953-B80A-C94AC7429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5455" y="179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a</a:t>
            </a:r>
          </a:p>
        </p:txBody>
      </p:sp>
      <p:sp>
        <p:nvSpPr>
          <p:cNvPr id="49" name="TextBox 145">
            <a:extLst>
              <a:ext uri="{FF2B5EF4-FFF2-40B4-BE49-F238E27FC236}">
                <a16:creationId xmlns:a16="http://schemas.microsoft.com/office/drawing/2014/main" xmlns="" id="{EF51C80A-5C24-4157-BA11-FE44994EB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294" y="179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b</a:t>
            </a:r>
          </a:p>
        </p:txBody>
      </p:sp>
      <p:sp>
        <p:nvSpPr>
          <p:cNvPr id="50" name="TextBox 145">
            <a:extLst>
              <a:ext uri="{FF2B5EF4-FFF2-40B4-BE49-F238E27FC236}">
                <a16:creationId xmlns:a16="http://schemas.microsoft.com/office/drawing/2014/main" xmlns="" id="{DC1B9FBD-3422-49D3-B495-7EE2209D5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5455" y="2481582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c</a:t>
            </a:r>
          </a:p>
        </p:txBody>
      </p:sp>
      <p:sp>
        <p:nvSpPr>
          <p:cNvPr id="51" name="TextBox 145">
            <a:extLst>
              <a:ext uri="{FF2B5EF4-FFF2-40B4-BE49-F238E27FC236}">
                <a16:creationId xmlns:a16="http://schemas.microsoft.com/office/drawing/2014/main" xmlns="" id="{F458B3DF-D083-4331-9485-1491DCFA1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718" y="2481582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d</a:t>
            </a:r>
          </a:p>
        </p:txBody>
      </p:sp>
      <p:sp>
        <p:nvSpPr>
          <p:cNvPr id="52" name="TextBox 145">
            <a:extLst>
              <a:ext uri="{FF2B5EF4-FFF2-40B4-BE49-F238E27FC236}">
                <a16:creationId xmlns:a16="http://schemas.microsoft.com/office/drawing/2014/main" xmlns="" id="{F0FB240B-F3EE-47DF-8FC6-6AE46A091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5455" y="5095040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e</a:t>
            </a:r>
          </a:p>
        </p:txBody>
      </p:sp>
      <p:sp>
        <p:nvSpPr>
          <p:cNvPr id="53" name="TextBox 145">
            <a:extLst>
              <a:ext uri="{FF2B5EF4-FFF2-40B4-BE49-F238E27FC236}">
                <a16:creationId xmlns:a16="http://schemas.microsoft.com/office/drawing/2014/main" xmlns="" id="{4378C679-D31E-4695-990B-65086999B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563" y="5078806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f</a:t>
            </a:r>
          </a:p>
        </p:txBody>
      </p:sp>
      <p:sp>
        <p:nvSpPr>
          <p:cNvPr id="54" name="TextBox 145">
            <a:extLst>
              <a:ext uri="{FF2B5EF4-FFF2-40B4-BE49-F238E27FC236}">
                <a16:creationId xmlns:a16="http://schemas.microsoft.com/office/drawing/2014/main" xmlns="" id="{003D0716-2DE1-45D0-B3C4-7797D7C31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067" y="7534926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g</a:t>
            </a:r>
          </a:p>
        </p:txBody>
      </p:sp>
      <p:sp>
        <p:nvSpPr>
          <p:cNvPr id="55" name="TextBox 145">
            <a:extLst>
              <a:ext uri="{FF2B5EF4-FFF2-40B4-BE49-F238E27FC236}">
                <a16:creationId xmlns:a16="http://schemas.microsoft.com/office/drawing/2014/main" xmlns="" id="{D699D7FB-1A50-4EC9-8099-1159F2572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646" y="8210066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h</a:t>
            </a:r>
          </a:p>
        </p:txBody>
      </p:sp>
      <p:sp>
        <p:nvSpPr>
          <p:cNvPr id="56" name="TextBox 145">
            <a:extLst>
              <a:ext uri="{FF2B5EF4-FFF2-40B4-BE49-F238E27FC236}">
                <a16:creationId xmlns:a16="http://schemas.microsoft.com/office/drawing/2014/main" xmlns="" id="{85DBBBA7-2B1C-42E1-A408-955A19F94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065" y="7713933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 err="1"/>
              <a:t>i</a:t>
            </a:r>
            <a:endParaRPr lang="en-US" altLang="es-CL" sz="1500" dirty="0"/>
          </a:p>
        </p:txBody>
      </p:sp>
      <p:sp>
        <p:nvSpPr>
          <p:cNvPr id="57" name="TextBox 145">
            <a:extLst>
              <a:ext uri="{FF2B5EF4-FFF2-40B4-BE49-F238E27FC236}">
                <a16:creationId xmlns:a16="http://schemas.microsoft.com/office/drawing/2014/main" xmlns="" id="{1E55A3F8-2A63-40C6-96BB-ECC0A6A98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258" y="7713933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j</a:t>
            </a:r>
          </a:p>
        </p:txBody>
      </p:sp>
      <p:sp>
        <p:nvSpPr>
          <p:cNvPr id="58" name="TextBox 145">
            <a:extLst>
              <a:ext uri="{FF2B5EF4-FFF2-40B4-BE49-F238E27FC236}">
                <a16:creationId xmlns:a16="http://schemas.microsoft.com/office/drawing/2014/main" xmlns="" id="{2F4E0729-A680-424B-A557-11D68C399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7943" y="7713933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k</a:t>
            </a:r>
          </a:p>
        </p:txBody>
      </p:sp>
      <p:sp>
        <p:nvSpPr>
          <p:cNvPr id="59" name="TextBox 145">
            <a:extLst>
              <a:ext uri="{FF2B5EF4-FFF2-40B4-BE49-F238E27FC236}">
                <a16:creationId xmlns:a16="http://schemas.microsoft.com/office/drawing/2014/main" xmlns="" id="{9A4FD220-E15F-40E5-9CCD-7D39F05E9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8557" y="7713933"/>
            <a:ext cx="240538" cy="313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040" tIns="41020" rIns="82040" bIns="4102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5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s-CL" sz="1500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51920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189761</TotalTime>
  <Words>15</Words>
  <Application>Microsoft Office PowerPoint</Application>
  <PresentationFormat>Letter Paper (8.5x11 in)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</dc:creator>
  <cp:lastModifiedBy>Sevilla, Hernando Jr.</cp:lastModifiedBy>
  <cp:revision>885</cp:revision>
  <cp:lastPrinted>2018-12-26T13:08:31Z</cp:lastPrinted>
  <dcterms:created xsi:type="dcterms:W3CDTF">2015-12-21T15:19:15Z</dcterms:created>
  <dcterms:modified xsi:type="dcterms:W3CDTF">2019-03-19T23:39:51Z</dcterms:modified>
</cp:coreProperties>
</file>