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03" r:id="rId2"/>
  </p:sldIdLst>
  <p:sldSz cx="6858000" cy="9144000" type="letter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92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lissa Calegaro Nassif" initials="MCN" lastIdx="3" clrIdx="0"/>
  <p:cmAuthor id="1" name="Ute Woehlbier" initials="UW" lastIdx="1" clrIdx="1">
    <p:extLst/>
  </p:cmAuthor>
  <p:cmAuthor id="2" name="sebastian beltran vergara" initials="sbv" lastIdx="1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00FF00"/>
    <a:srgbClr val="FFFFCC"/>
    <a:srgbClr val="FFFFE7"/>
    <a:srgbClr val="FDEFE3"/>
    <a:srgbClr val="FAFBF7"/>
    <a:srgbClr val="E8F4F8"/>
    <a:srgbClr val="FFD9D9"/>
    <a:srgbClr val="FFCCCC"/>
    <a:srgbClr val="FF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30" autoAdjust="0"/>
    <p:restoredTop sz="93907" autoAdjust="0"/>
  </p:normalViewPr>
  <p:slideViewPr>
    <p:cSldViewPr>
      <p:cViewPr>
        <p:scale>
          <a:sx n="150" d="100"/>
          <a:sy n="150" d="100"/>
        </p:scale>
        <p:origin x="-402" y="660"/>
      </p:cViewPr>
      <p:guideLst>
        <p:guide orient="horz" pos="2880"/>
        <p:guide orient="horz" pos="2928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5" tIns="48308" rIns="96615" bIns="4830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9" y="0"/>
            <a:ext cx="2984871" cy="502755"/>
          </a:xfrm>
          <a:prstGeom prst="rect">
            <a:avLst/>
          </a:prstGeom>
        </p:spPr>
        <p:txBody>
          <a:bodyPr vert="horz" lIns="96615" tIns="48308" rIns="96615" bIns="48308" rtlCol="0"/>
          <a:lstStyle>
            <a:lvl1pPr algn="r">
              <a:defRPr sz="1300"/>
            </a:lvl1pPr>
          </a:lstStyle>
          <a:p>
            <a:fld id="{B86076E2-9416-4841-9D9B-AAF6CC22974C}" type="datetimeFigureOut">
              <a:rPr lang="en-GB" smtClean="0"/>
              <a:t>25/03/2019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76463" y="1252538"/>
            <a:ext cx="253523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5" tIns="48308" rIns="96615" bIns="4830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4"/>
          </a:xfrm>
          <a:prstGeom prst="rect">
            <a:avLst/>
          </a:prstGeom>
        </p:spPr>
        <p:txBody>
          <a:bodyPr vert="horz" lIns="96615" tIns="48308" rIns="96615" bIns="4830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5" tIns="48308" rIns="96615" bIns="4830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9" y="9517547"/>
            <a:ext cx="2984871" cy="502754"/>
          </a:xfrm>
          <a:prstGeom prst="rect">
            <a:avLst/>
          </a:prstGeom>
        </p:spPr>
        <p:txBody>
          <a:bodyPr vert="horz" lIns="96615" tIns="48308" rIns="96615" bIns="48308" rtlCol="0" anchor="b"/>
          <a:lstStyle>
            <a:lvl1pPr algn="r">
              <a:defRPr sz="1300"/>
            </a:lvl1pPr>
          </a:lstStyle>
          <a:p>
            <a:fld id="{C815BC05-07DB-45D2-96D6-8FC5A22355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910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539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512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351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543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243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546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418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105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323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026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9AF5E-2DF2-43E6-B77F-AEE153EB0E1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13" Type="http://schemas.openxmlformats.org/officeDocument/2006/relationships/image" Target="../media/image12.tiff"/><Relationship Id="rId3" Type="http://schemas.openxmlformats.org/officeDocument/2006/relationships/image" Target="../media/image2.tiff"/><Relationship Id="rId7" Type="http://schemas.openxmlformats.org/officeDocument/2006/relationships/image" Target="../media/image6.tiff"/><Relationship Id="rId12" Type="http://schemas.openxmlformats.org/officeDocument/2006/relationships/image" Target="../media/image11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iff"/><Relationship Id="rId11" Type="http://schemas.openxmlformats.org/officeDocument/2006/relationships/image" Target="../media/image10.tiff"/><Relationship Id="rId5" Type="http://schemas.openxmlformats.org/officeDocument/2006/relationships/image" Target="../media/image4.tiff"/><Relationship Id="rId10" Type="http://schemas.openxmlformats.org/officeDocument/2006/relationships/image" Target="../media/image9.tiff"/><Relationship Id="rId4" Type="http://schemas.openxmlformats.org/officeDocument/2006/relationships/image" Target="../media/image3.tiff"/><Relationship Id="rId9" Type="http://schemas.openxmlformats.org/officeDocument/2006/relationships/image" Target="../media/image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6996EC86-ADB0-463B-B64B-C6FE3F296A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693" y="148839"/>
            <a:ext cx="2903011" cy="1779563"/>
          </a:xfrm>
          <a:prstGeom prst="rect">
            <a:avLst/>
          </a:prstGeom>
        </p:spPr>
      </p:pic>
      <p:grpSp>
        <p:nvGrpSpPr>
          <p:cNvPr id="107" name="Group 106">
            <a:extLst>
              <a:ext uri="{FF2B5EF4-FFF2-40B4-BE49-F238E27FC236}">
                <a16:creationId xmlns="" xmlns:a16="http://schemas.microsoft.com/office/drawing/2014/main" id="{903F5555-11DB-45C0-9F49-836E365D31EF}"/>
              </a:ext>
            </a:extLst>
          </p:cNvPr>
          <p:cNvGrpSpPr/>
          <p:nvPr/>
        </p:nvGrpSpPr>
        <p:grpSpPr>
          <a:xfrm>
            <a:off x="507757" y="304800"/>
            <a:ext cx="1552123" cy="1602415"/>
            <a:chOff x="3224158" y="5558256"/>
            <a:chExt cx="1552123" cy="1602415"/>
          </a:xfrm>
        </p:grpSpPr>
        <p:pic>
          <p:nvPicPr>
            <p:cNvPr id="108" name="Picture 107">
              <a:extLst>
                <a:ext uri="{FF2B5EF4-FFF2-40B4-BE49-F238E27FC236}">
                  <a16:creationId xmlns="" xmlns:a16="http://schemas.microsoft.com/office/drawing/2014/main" id="{B24BA1B7-1881-4E3F-9559-5D9B2E7077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07" b="30485"/>
            <a:stretch/>
          </p:blipFill>
          <p:spPr>
            <a:xfrm>
              <a:off x="3414416" y="5558256"/>
              <a:ext cx="1361865" cy="1206630"/>
            </a:xfrm>
            <a:prstGeom prst="rect">
              <a:avLst/>
            </a:prstGeom>
          </p:spPr>
        </p:pic>
        <p:sp>
          <p:nvSpPr>
            <p:cNvPr id="109" name="224 CuadroTexto">
              <a:extLst>
                <a:ext uri="{FF2B5EF4-FFF2-40B4-BE49-F238E27FC236}">
                  <a16:creationId xmlns="" xmlns:a16="http://schemas.microsoft.com/office/drawing/2014/main" id="{8BBC1140-74AD-42B3-A5A4-919D0063C1C5}"/>
                </a:ext>
              </a:extLst>
            </p:cNvPr>
            <p:cNvSpPr txBox="1"/>
            <p:nvPr/>
          </p:nvSpPr>
          <p:spPr>
            <a:xfrm rot="18973649">
              <a:off x="3224158" y="6911299"/>
              <a:ext cx="91012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shCtrl</a:t>
              </a:r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216 CuadroTexto">
              <a:extLst>
                <a:ext uri="{FF2B5EF4-FFF2-40B4-BE49-F238E27FC236}">
                  <a16:creationId xmlns="" xmlns:a16="http://schemas.microsoft.com/office/drawing/2014/main" id="{A498DE76-C389-4871-89F1-1B0121FBAE4E}"/>
                </a:ext>
              </a:extLst>
            </p:cNvPr>
            <p:cNvSpPr txBox="1"/>
            <p:nvPr/>
          </p:nvSpPr>
          <p:spPr>
            <a:xfrm rot="18973649">
              <a:off x="3485629" y="6929839"/>
              <a:ext cx="96372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shPacer</a:t>
              </a:r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 A</a:t>
              </a:r>
            </a:p>
          </p:txBody>
        </p:sp>
        <p:sp>
          <p:nvSpPr>
            <p:cNvPr id="111" name="217 CuadroTexto">
              <a:extLst>
                <a:ext uri="{FF2B5EF4-FFF2-40B4-BE49-F238E27FC236}">
                  <a16:creationId xmlns="" xmlns:a16="http://schemas.microsoft.com/office/drawing/2014/main" id="{AB2B5938-2DD8-44AD-83E5-7A44C54F120C}"/>
                </a:ext>
              </a:extLst>
            </p:cNvPr>
            <p:cNvSpPr txBox="1"/>
            <p:nvPr/>
          </p:nvSpPr>
          <p:spPr>
            <a:xfrm rot="18973649">
              <a:off x="3790429" y="6929839"/>
              <a:ext cx="96372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shPacer</a:t>
              </a:r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 B</a:t>
              </a:r>
            </a:p>
          </p:txBody>
        </p:sp>
      </p:grpSp>
      <p:sp>
        <p:nvSpPr>
          <p:cNvPr id="112" name="TextBox 145">
            <a:extLst>
              <a:ext uri="{FF2B5EF4-FFF2-40B4-BE49-F238E27FC236}">
                <a16:creationId xmlns="" xmlns:a16="http://schemas.microsoft.com/office/drawing/2014/main" id="{73D7213C-1729-4933-8A1F-AECEA073A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44" y="76200"/>
            <a:ext cx="303639" cy="31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040" tIns="41020" rIns="82040" bIns="4102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5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s-CL" sz="1500" dirty="0"/>
              <a:t>a</a:t>
            </a:r>
          </a:p>
        </p:txBody>
      </p:sp>
      <p:sp>
        <p:nvSpPr>
          <p:cNvPr id="113" name="TextBox 145">
            <a:extLst>
              <a:ext uri="{FF2B5EF4-FFF2-40B4-BE49-F238E27FC236}">
                <a16:creationId xmlns="" xmlns:a16="http://schemas.microsoft.com/office/drawing/2014/main" id="{4E71482D-D416-47A0-938C-7165D89EE2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9873" y="76200"/>
            <a:ext cx="303639" cy="31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040" tIns="41020" rIns="82040" bIns="4102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5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s-CL" sz="1500" dirty="0"/>
              <a:t>b</a:t>
            </a:r>
          </a:p>
        </p:txBody>
      </p:sp>
      <p:sp>
        <p:nvSpPr>
          <p:cNvPr id="114" name="TextBox 145">
            <a:extLst>
              <a:ext uri="{FF2B5EF4-FFF2-40B4-BE49-F238E27FC236}">
                <a16:creationId xmlns="" xmlns:a16="http://schemas.microsoft.com/office/drawing/2014/main" id="{38B3626B-D59F-44BA-8FAB-B684F8FC4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18" y="2109856"/>
            <a:ext cx="303639" cy="31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040" tIns="41020" rIns="82040" bIns="4102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5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s-CL" sz="1500" dirty="0"/>
              <a:t>c</a:t>
            </a:r>
          </a:p>
        </p:txBody>
      </p:sp>
      <p:sp>
        <p:nvSpPr>
          <p:cNvPr id="115" name="TextBox 145">
            <a:extLst>
              <a:ext uri="{FF2B5EF4-FFF2-40B4-BE49-F238E27FC236}">
                <a16:creationId xmlns="" xmlns:a16="http://schemas.microsoft.com/office/drawing/2014/main" id="{F483459C-8594-4336-AA8B-F9C6E7AAB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1075" y="5409006"/>
            <a:ext cx="1684949" cy="236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040" tIns="41020" rIns="82040" bIns="4102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5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s-CL" sz="1000" b="1" dirty="0"/>
              <a:t> Fig. S2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="" xmlns:a16="http://schemas.microsoft.com/office/drawing/2014/main" id="{F539B824-8D6A-44D4-A71F-537474685C72}"/>
              </a:ext>
            </a:extLst>
          </p:cNvPr>
          <p:cNvGrpSpPr/>
          <p:nvPr/>
        </p:nvGrpSpPr>
        <p:grpSpPr>
          <a:xfrm>
            <a:off x="343744" y="2414826"/>
            <a:ext cx="6293902" cy="2919174"/>
            <a:chOff x="273705" y="4608857"/>
            <a:chExt cx="6293902" cy="2919174"/>
          </a:xfrm>
        </p:grpSpPr>
        <p:sp>
          <p:nvSpPr>
            <p:cNvPr id="47" name="TextBox 46">
              <a:extLst>
                <a:ext uri="{FF2B5EF4-FFF2-40B4-BE49-F238E27FC236}">
                  <a16:creationId xmlns="" xmlns:a16="http://schemas.microsoft.com/office/drawing/2014/main" id="{E2914D56-0F15-46F1-AC8F-79BB0452FE31}"/>
                </a:ext>
              </a:extLst>
            </p:cNvPr>
            <p:cNvSpPr txBox="1"/>
            <p:nvPr/>
          </p:nvSpPr>
          <p:spPr>
            <a:xfrm>
              <a:off x="347958" y="6390411"/>
              <a:ext cx="74341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300</a:t>
              </a:r>
              <a:r>
                <a:rPr lang="el-GR" sz="7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en-US" sz="7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</a:p>
          </p:txBody>
        </p:sp>
        <p:pic>
          <p:nvPicPr>
            <p:cNvPr id="48" name="Picture 47">
              <a:extLst>
                <a:ext uri="{FF2B5EF4-FFF2-40B4-BE49-F238E27FC236}">
                  <a16:creationId xmlns="" xmlns:a16="http://schemas.microsoft.com/office/drawing/2014/main" id="{D70BA854-D506-440A-B7A0-1BAB1E8E91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184" y="6376160"/>
              <a:ext cx="1148173" cy="1151871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="" xmlns:a16="http://schemas.microsoft.com/office/drawing/2014/main" id="{462EB3EC-61B2-476B-813B-3470548A7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183" y="4832576"/>
              <a:ext cx="1148174" cy="1148174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="" xmlns:a16="http://schemas.microsoft.com/office/drawing/2014/main" id="{B5B4AB86-EFD8-43F3-9BC1-E23AD7E77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5924" y="6378739"/>
              <a:ext cx="1142977" cy="1146712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="" xmlns:a16="http://schemas.microsoft.com/office/drawing/2014/main" id="{75E2CA33-9A60-4F7D-9C89-148B5E1684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274" y="6382023"/>
              <a:ext cx="1146762" cy="1144891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="" xmlns:a16="http://schemas.microsoft.com/office/drawing/2014/main" id="{B3A234B0-5388-43AF-A0EA-C8FE30625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6815" y="6376723"/>
              <a:ext cx="1146873" cy="1145008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="" xmlns:a16="http://schemas.microsoft.com/office/drawing/2014/main" id="{DE558744-5356-41D0-8DB2-198CD6CBA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6568" y="6374840"/>
              <a:ext cx="1143035" cy="1144891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="" xmlns:a16="http://schemas.microsoft.com/office/drawing/2014/main" id="{37EE5198-3EE4-4C41-8F39-2E342D44F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2372" y="4831836"/>
              <a:ext cx="1146762" cy="1146762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="" xmlns:a16="http://schemas.microsoft.com/office/drawing/2014/main" id="{AD606F35-C499-492E-AB02-AC64F7ED98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5924" y="4833988"/>
              <a:ext cx="1142978" cy="1146762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="" xmlns:a16="http://schemas.microsoft.com/office/drawing/2014/main" id="{3166FCB7-AA1A-48FF-8DD7-EC8745F082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2104" y="4833988"/>
              <a:ext cx="1141103" cy="1146771"/>
            </a:xfrm>
            <a:prstGeom prst="rect">
              <a:avLst/>
            </a:prstGeom>
          </p:spPr>
        </p:pic>
        <p:pic>
          <p:nvPicPr>
            <p:cNvPr id="57" name="Picture 56">
              <a:extLst>
                <a:ext uri="{FF2B5EF4-FFF2-40B4-BE49-F238E27FC236}">
                  <a16:creationId xmlns="" xmlns:a16="http://schemas.microsoft.com/office/drawing/2014/main" id="{939EBDB1-394A-4D9E-9D42-789D83B37E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6815" y="4834551"/>
              <a:ext cx="1141104" cy="1146762"/>
            </a:xfrm>
            <a:prstGeom prst="rect">
              <a:avLst/>
            </a:prstGeom>
          </p:spPr>
        </p:pic>
        <p:sp>
          <p:nvSpPr>
            <p:cNvPr id="58" name="Rectangle 57">
              <a:extLst>
                <a:ext uri="{FF2B5EF4-FFF2-40B4-BE49-F238E27FC236}">
                  <a16:creationId xmlns="" xmlns:a16="http://schemas.microsoft.com/office/drawing/2014/main" id="{CDB3F2CA-AF45-49C2-B7E8-6A6FDCDBB8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26198" y="7088360"/>
              <a:ext cx="126000" cy="126000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="" xmlns:a16="http://schemas.microsoft.com/office/drawing/2014/main" id="{7C0CF1B9-DF74-43E6-9B58-4D7AA3E0C5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18298" y="5446677"/>
              <a:ext cx="126000" cy="126000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="" xmlns:a16="http://schemas.microsoft.com/office/drawing/2014/main" id="{212BE814-95C9-46FF-A6ED-1B1EF64BAB3D}"/>
                </a:ext>
              </a:extLst>
            </p:cNvPr>
            <p:cNvCxnSpPr>
              <a:cxnSpLocks/>
            </p:cNvCxnSpPr>
            <p:nvPr/>
          </p:nvCxnSpPr>
          <p:spPr>
            <a:xfrm>
              <a:off x="445846" y="7455877"/>
              <a:ext cx="2412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="" xmlns:a16="http://schemas.microsoft.com/office/drawing/2014/main" id="{B328E4BE-9893-4C0C-8333-CDE76CF23851}"/>
                </a:ext>
              </a:extLst>
            </p:cNvPr>
            <p:cNvSpPr txBox="1"/>
            <p:nvPr/>
          </p:nvSpPr>
          <p:spPr>
            <a:xfrm>
              <a:off x="336604" y="7296220"/>
              <a:ext cx="74341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300</a:t>
              </a:r>
              <a:r>
                <a:rPr lang="el-GR" sz="7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en-US" sz="7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="" xmlns:a16="http://schemas.microsoft.com/office/drawing/2014/main" id="{E905A6EA-2943-4724-98C1-7692CD0D95EC}"/>
                </a:ext>
              </a:extLst>
            </p:cNvPr>
            <p:cNvCxnSpPr>
              <a:cxnSpLocks/>
            </p:cNvCxnSpPr>
            <p:nvPr/>
          </p:nvCxnSpPr>
          <p:spPr>
            <a:xfrm>
              <a:off x="445846" y="5917043"/>
              <a:ext cx="2412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>
              <a:extLst>
                <a:ext uri="{FF2B5EF4-FFF2-40B4-BE49-F238E27FC236}">
                  <a16:creationId xmlns="" xmlns:a16="http://schemas.microsoft.com/office/drawing/2014/main" id="{C1945A37-0256-49E8-AF27-B6D11FDB9A13}"/>
                </a:ext>
              </a:extLst>
            </p:cNvPr>
            <p:cNvSpPr txBox="1"/>
            <p:nvPr/>
          </p:nvSpPr>
          <p:spPr>
            <a:xfrm>
              <a:off x="336604" y="5757386"/>
              <a:ext cx="74341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300</a:t>
              </a:r>
              <a:r>
                <a:rPr lang="el-GR" sz="7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en-US" sz="7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="" xmlns:a16="http://schemas.microsoft.com/office/drawing/2014/main" id="{323FCDCD-A44B-48D6-8B4B-DEC4CE706674}"/>
                </a:ext>
              </a:extLst>
            </p:cNvPr>
            <p:cNvCxnSpPr>
              <a:cxnSpLocks/>
            </p:cNvCxnSpPr>
            <p:nvPr/>
          </p:nvCxnSpPr>
          <p:spPr>
            <a:xfrm>
              <a:off x="6162600" y="5920299"/>
              <a:ext cx="1620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="" xmlns:a16="http://schemas.microsoft.com/office/drawing/2014/main" id="{B1B0B52A-CE60-4DC8-8495-5009576D0210}"/>
                </a:ext>
              </a:extLst>
            </p:cNvPr>
            <p:cNvCxnSpPr>
              <a:cxnSpLocks/>
            </p:cNvCxnSpPr>
            <p:nvPr/>
          </p:nvCxnSpPr>
          <p:spPr>
            <a:xfrm>
              <a:off x="6162600" y="7463017"/>
              <a:ext cx="1620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>
              <a:extLst>
                <a:ext uri="{FF2B5EF4-FFF2-40B4-BE49-F238E27FC236}">
                  <a16:creationId xmlns="" xmlns:a16="http://schemas.microsoft.com/office/drawing/2014/main" id="{1459A9C7-CAD0-4C5E-B33E-92C8C357C77E}"/>
                </a:ext>
              </a:extLst>
            </p:cNvPr>
            <p:cNvSpPr txBox="1"/>
            <p:nvPr/>
          </p:nvSpPr>
          <p:spPr>
            <a:xfrm>
              <a:off x="1901591" y="4611432"/>
              <a:ext cx="13716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DAPI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="" xmlns:a16="http://schemas.microsoft.com/office/drawing/2014/main" id="{4DC6F4FC-0608-4F48-AEAB-3EEC312DC20B}"/>
                </a:ext>
              </a:extLst>
            </p:cNvPr>
            <p:cNvSpPr txBox="1"/>
            <p:nvPr/>
          </p:nvSpPr>
          <p:spPr>
            <a:xfrm>
              <a:off x="3147502" y="4617267"/>
              <a:ext cx="13716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err="1">
                  <a:solidFill>
                    <a:srgbClr val="00CC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NeuN</a:t>
              </a:r>
              <a:endParaRPr lang="en-US" sz="1000" b="1" dirty="0">
                <a:solidFill>
                  <a:srgbClr val="00CC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="" xmlns:a16="http://schemas.microsoft.com/office/drawing/2014/main" id="{10E14789-E711-43FB-950B-22695894244E}"/>
                </a:ext>
              </a:extLst>
            </p:cNvPr>
            <p:cNvSpPr txBox="1"/>
            <p:nvPr/>
          </p:nvSpPr>
          <p:spPr>
            <a:xfrm>
              <a:off x="4355236" y="4611994"/>
              <a:ext cx="13716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Pacer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="" xmlns:a16="http://schemas.microsoft.com/office/drawing/2014/main" id="{09A9F71B-5003-4DCB-931D-1B740375E530}"/>
                </a:ext>
              </a:extLst>
            </p:cNvPr>
            <p:cNvSpPr txBox="1"/>
            <p:nvPr/>
          </p:nvSpPr>
          <p:spPr>
            <a:xfrm>
              <a:off x="1901591" y="6132524"/>
              <a:ext cx="13716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DAPI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="" xmlns:a16="http://schemas.microsoft.com/office/drawing/2014/main" id="{4ED517BC-075C-4490-ADE2-533C311345C7}"/>
                </a:ext>
              </a:extLst>
            </p:cNvPr>
            <p:cNvSpPr txBox="1"/>
            <p:nvPr/>
          </p:nvSpPr>
          <p:spPr>
            <a:xfrm>
              <a:off x="3147502" y="6138359"/>
              <a:ext cx="13716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rgbClr val="00CC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GFAP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="" xmlns:a16="http://schemas.microsoft.com/office/drawing/2014/main" id="{530FF29B-CB97-4291-A9CA-E678CC43600F}"/>
                </a:ext>
              </a:extLst>
            </p:cNvPr>
            <p:cNvSpPr txBox="1"/>
            <p:nvPr/>
          </p:nvSpPr>
          <p:spPr>
            <a:xfrm>
              <a:off x="4355236" y="6133086"/>
              <a:ext cx="13716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Pacer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="" xmlns:a16="http://schemas.microsoft.com/office/drawing/2014/main" id="{5EF723AB-D893-4C16-BF0C-8E1847D6013D}"/>
                </a:ext>
              </a:extLst>
            </p:cNvPr>
            <p:cNvSpPr txBox="1"/>
            <p:nvPr/>
          </p:nvSpPr>
          <p:spPr>
            <a:xfrm>
              <a:off x="312821" y="4611425"/>
              <a:ext cx="13716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DAPI</a:t>
              </a:r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/</a:t>
              </a:r>
              <a:r>
                <a:rPr lang="en-US" sz="1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Pacer</a:t>
              </a:r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/</a:t>
              </a:r>
              <a:r>
                <a:rPr lang="en-US" sz="1000" b="1" dirty="0" err="1">
                  <a:solidFill>
                    <a:srgbClr val="00CC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NeuN</a:t>
              </a:r>
              <a:r>
                <a:rPr lang="en-US" sz="1000" b="1" dirty="0">
                  <a:solidFill>
                    <a:srgbClr val="00CC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="" xmlns:a16="http://schemas.microsoft.com/office/drawing/2014/main" id="{C19B1579-8304-44A4-88DB-02B3BE7CD533}"/>
                </a:ext>
              </a:extLst>
            </p:cNvPr>
            <p:cNvSpPr txBox="1"/>
            <p:nvPr/>
          </p:nvSpPr>
          <p:spPr>
            <a:xfrm>
              <a:off x="5180070" y="4608857"/>
              <a:ext cx="13716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DAPI</a:t>
              </a:r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/</a:t>
              </a:r>
              <a:r>
                <a:rPr lang="en-US" sz="1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Pacer</a:t>
              </a:r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/</a:t>
              </a:r>
              <a:r>
                <a:rPr lang="en-US" sz="1000" b="1" dirty="0" err="1">
                  <a:solidFill>
                    <a:srgbClr val="00CC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NeuN</a:t>
              </a:r>
              <a:r>
                <a:rPr lang="en-US" sz="1000" b="1" dirty="0">
                  <a:solidFill>
                    <a:srgbClr val="00CC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="" xmlns:a16="http://schemas.microsoft.com/office/drawing/2014/main" id="{7DFFAF79-C2B2-4EB5-AE3E-DFEC4485FEF1}"/>
                </a:ext>
              </a:extLst>
            </p:cNvPr>
            <p:cNvSpPr txBox="1"/>
            <p:nvPr/>
          </p:nvSpPr>
          <p:spPr>
            <a:xfrm>
              <a:off x="273705" y="6132518"/>
              <a:ext cx="13716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DAPI</a:t>
              </a:r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/</a:t>
              </a:r>
              <a:r>
                <a:rPr lang="en-US" sz="1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Pacer</a:t>
              </a:r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/</a:t>
              </a:r>
              <a:r>
                <a:rPr lang="en-US" sz="1000" b="1" dirty="0">
                  <a:solidFill>
                    <a:srgbClr val="00CC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GFAP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="" xmlns:a16="http://schemas.microsoft.com/office/drawing/2014/main" id="{5D61985C-8E5A-499F-A77E-E4980841DC5A}"/>
                </a:ext>
              </a:extLst>
            </p:cNvPr>
            <p:cNvSpPr txBox="1"/>
            <p:nvPr/>
          </p:nvSpPr>
          <p:spPr>
            <a:xfrm>
              <a:off x="5196007" y="6139554"/>
              <a:ext cx="13716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DAPI</a:t>
              </a:r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/</a:t>
              </a:r>
              <a:r>
                <a:rPr lang="en-US" sz="1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Pacer</a:t>
              </a:r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/</a:t>
              </a:r>
              <a:r>
                <a:rPr lang="en-US" sz="1000" b="1" dirty="0">
                  <a:solidFill>
                    <a:srgbClr val="00CC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GFAP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3719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189734</TotalTime>
  <Words>31</Words>
  <Application>Microsoft Office PowerPoint</Application>
  <PresentationFormat>Letter Paper (8.5x11 in)</PresentationFormat>
  <Paragraphs>20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Tema de Office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</dc:creator>
  <cp:lastModifiedBy>Capangan, Fritz</cp:lastModifiedBy>
  <cp:revision>864</cp:revision>
  <cp:lastPrinted>2018-12-26T13:08:31Z</cp:lastPrinted>
  <dcterms:created xsi:type="dcterms:W3CDTF">2015-12-21T15:19:15Z</dcterms:created>
  <dcterms:modified xsi:type="dcterms:W3CDTF">2019-03-25T10:11:44Z</dcterms:modified>
</cp:coreProperties>
</file>