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0" r:id="rId2"/>
  </p:sldIdLst>
  <p:sldSz cx="6858000" cy="9144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libri"/>
        <a:ea typeface="Calibri"/>
        <a:cs typeface="Calibri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51F"/>
    <a:srgbClr val="00E702"/>
    <a:srgbClr val="609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22"/>
    <p:restoredTop sz="91301"/>
  </p:normalViewPr>
  <p:slideViewPr>
    <p:cSldViewPr snapToGrid="0" snapToObjects="1">
      <p:cViewPr>
        <p:scale>
          <a:sx n="100" d="100"/>
          <a:sy n="100" d="100"/>
        </p:scale>
        <p:origin x="3152" y="1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421236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514350" y="2840568"/>
            <a:ext cx="5829300" cy="196003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28700" y="5181600"/>
            <a:ext cx="4800600" cy="2336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itle Text"/>
          <p:cNvSpPr txBox="1">
            <a:spLocks noGrp="1"/>
          </p:cNvSpPr>
          <p:nvPr>
            <p:ph type="title"/>
          </p:nvPr>
        </p:nvSpPr>
        <p:spPr>
          <a:xfrm>
            <a:off x="4972050" y="366185"/>
            <a:ext cx="1543050" cy="780203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Body Level One…"/>
          <p:cNvSpPr txBox="1">
            <a:spLocks noGrp="1"/>
          </p:cNvSpPr>
          <p:nvPr>
            <p:ph type="body" idx="1"/>
          </p:nvPr>
        </p:nvSpPr>
        <p:spPr>
          <a:xfrm>
            <a:off x="342900" y="366185"/>
            <a:ext cx="4514850" cy="7802035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541736" y="5875867"/>
            <a:ext cx="5829301" cy="1816101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41736" y="3875617"/>
            <a:ext cx="5829301" cy="200025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342900" y="2133600"/>
            <a:ext cx="3028950" cy="6034619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42900" y="2046817"/>
            <a:ext cx="3030142" cy="85301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483769" y="2046816"/>
            <a:ext cx="3031332" cy="853016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itle Text"/>
          <p:cNvSpPr txBox="1">
            <a:spLocks noGrp="1"/>
          </p:cNvSpPr>
          <p:nvPr>
            <p:ph type="title"/>
          </p:nvPr>
        </p:nvSpPr>
        <p:spPr>
          <a:xfrm>
            <a:off x="342901" y="364068"/>
            <a:ext cx="2256235" cy="154940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Body Level One…"/>
          <p:cNvSpPr txBox="1">
            <a:spLocks noGrp="1"/>
          </p:cNvSpPr>
          <p:nvPr>
            <p:ph type="body" idx="1"/>
          </p:nvPr>
        </p:nvSpPr>
        <p:spPr>
          <a:xfrm>
            <a:off x="2681286" y="364067"/>
            <a:ext cx="3833814" cy="7804152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half" idx="13"/>
          </p:nvPr>
        </p:nvSpPr>
        <p:spPr>
          <a:xfrm>
            <a:off x="342901" y="1913468"/>
            <a:ext cx="2256235" cy="625475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itle Text"/>
          <p:cNvSpPr txBox="1">
            <a:spLocks noGrp="1"/>
          </p:cNvSpPr>
          <p:nvPr>
            <p:ph type="title"/>
          </p:nvPr>
        </p:nvSpPr>
        <p:spPr>
          <a:xfrm>
            <a:off x="1344217" y="6400801"/>
            <a:ext cx="4114801" cy="75565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83" name="Picture Placeholder 2"/>
          <p:cNvSpPr>
            <a:spLocks noGrp="1"/>
          </p:cNvSpPr>
          <p:nvPr>
            <p:ph type="pic" sz="half" idx="13"/>
          </p:nvPr>
        </p:nvSpPr>
        <p:spPr>
          <a:xfrm>
            <a:off x="1344217" y="817033"/>
            <a:ext cx="4114801" cy="54864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4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344217" y="7156450"/>
            <a:ext cx="4114801" cy="107315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342900" y="366185"/>
            <a:ext cx="6172200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342900" y="2133600"/>
            <a:ext cx="6172200" cy="60346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230411" y="8580052"/>
            <a:ext cx="284691" cy="276999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n-lt"/>
                <a:ea typeface="+mn-ea"/>
                <a:cs typeface="+mn-cs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3.jpeg"/><Relationship Id="rId10" Type="http://schemas.openxmlformats.org/officeDocument/2006/relationships/image" Target="../media/image6.jpe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1261883" y="945113"/>
            <a:ext cx="3644412" cy="5690736"/>
            <a:chOff x="892553" y="575783"/>
            <a:chExt cx="3644412" cy="5690736"/>
          </a:xfrm>
        </p:grpSpPr>
        <p:grpSp>
          <p:nvGrpSpPr>
            <p:cNvPr id="17" name="Group 16"/>
            <p:cNvGrpSpPr/>
            <p:nvPr/>
          </p:nvGrpSpPr>
          <p:grpSpPr>
            <a:xfrm>
              <a:off x="2952017" y="945113"/>
              <a:ext cx="1573954" cy="1733809"/>
              <a:chOff x="765160" y="860447"/>
              <a:chExt cx="1573954" cy="1733809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50000"/>
                        </a14:imgEffect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65160" y="860447"/>
                <a:ext cx="1573954" cy="1733809"/>
              </a:xfrm>
              <a:prstGeom prst="rect">
                <a:avLst/>
              </a:prstGeom>
            </p:spPr>
          </p:pic>
          <p:cxnSp>
            <p:nvCxnSpPr>
              <p:cNvPr id="11" name="Straight Connector 10"/>
              <p:cNvCxnSpPr/>
              <p:nvPr/>
            </p:nvCxnSpPr>
            <p:spPr>
              <a:xfrm>
                <a:off x="2017378" y="2531534"/>
                <a:ext cx="298364" cy="0"/>
              </a:xfrm>
              <a:prstGeom prst="line">
                <a:avLst/>
              </a:prstGeom>
              <a:noFill/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18" name="Group 17"/>
            <p:cNvGrpSpPr/>
            <p:nvPr/>
          </p:nvGrpSpPr>
          <p:grpSpPr>
            <a:xfrm>
              <a:off x="2952017" y="2723114"/>
              <a:ext cx="1573954" cy="1733809"/>
              <a:chOff x="2493214" y="860447"/>
              <a:chExt cx="1573954" cy="1733809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93214" y="860447"/>
                <a:ext cx="1573954" cy="1733809"/>
              </a:xfrm>
              <a:prstGeom prst="rect">
                <a:avLst/>
              </a:prstGeom>
            </p:spPr>
          </p:pic>
          <p:cxnSp>
            <p:nvCxnSpPr>
              <p:cNvPr id="12" name="Straight Connector 11"/>
              <p:cNvCxnSpPr/>
              <p:nvPr/>
            </p:nvCxnSpPr>
            <p:spPr>
              <a:xfrm>
                <a:off x="3745432" y="2531534"/>
                <a:ext cx="298364" cy="0"/>
              </a:xfrm>
              <a:prstGeom prst="line">
                <a:avLst/>
              </a:prstGeom>
              <a:noFill/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20" name="Group 19"/>
            <p:cNvGrpSpPr/>
            <p:nvPr/>
          </p:nvGrpSpPr>
          <p:grpSpPr>
            <a:xfrm>
              <a:off x="1330429" y="945113"/>
              <a:ext cx="1573954" cy="1751860"/>
              <a:chOff x="765160" y="2861231"/>
              <a:chExt cx="1573954" cy="1751860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</a:extLst>
              </a:blip>
              <a:srcRect r="14689"/>
              <a:stretch/>
            </p:blipFill>
            <p:spPr>
              <a:xfrm>
                <a:off x="765160" y="2861231"/>
                <a:ext cx="1573954" cy="1751860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/>
              <p:nvPr/>
            </p:nvCxnSpPr>
            <p:spPr>
              <a:xfrm>
                <a:off x="2025845" y="4538134"/>
                <a:ext cx="298364" cy="0"/>
              </a:xfrm>
              <a:prstGeom prst="line">
                <a:avLst/>
              </a:prstGeom>
              <a:noFill/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19" name="Group 18"/>
            <p:cNvGrpSpPr/>
            <p:nvPr/>
          </p:nvGrpSpPr>
          <p:grpSpPr>
            <a:xfrm>
              <a:off x="2955177" y="4520927"/>
              <a:ext cx="1581788" cy="1742439"/>
              <a:chOff x="4199636" y="860448"/>
              <a:chExt cx="1581788" cy="1742439"/>
            </a:xfrm>
          </p:grpSpPr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199636" y="860448"/>
                <a:ext cx="1581788" cy="1742439"/>
              </a:xfrm>
              <a:prstGeom prst="rect">
                <a:avLst/>
              </a:prstGeom>
            </p:spPr>
          </p:pic>
          <p:cxnSp>
            <p:nvCxnSpPr>
              <p:cNvPr id="14" name="Straight Connector 13"/>
              <p:cNvCxnSpPr/>
              <p:nvPr/>
            </p:nvCxnSpPr>
            <p:spPr>
              <a:xfrm>
                <a:off x="5468155" y="2531534"/>
                <a:ext cx="298364" cy="0"/>
              </a:xfrm>
              <a:prstGeom prst="line">
                <a:avLst/>
              </a:prstGeom>
              <a:noFill/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21" name="Group 20"/>
            <p:cNvGrpSpPr/>
            <p:nvPr/>
          </p:nvGrpSpPr>
          <p:grpSpPr>
            <a:xfrm>
              <a:off x="1315524" y="2734570"/>
              <a:ext cx="1573954" cy="1742439"/>
              <a:chOff x="2493214" y="2861231"/>
              <a:chExt cx="1573954" cy="1742439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 rotWithShape="1">
              <a:blip r:embed="rId9"/>
              <a:srcRect r="14228"/>
              <a:stretch/>
            </p:blipFill>
            <p:spPr>
              <a:xfrm>
                <a:off x="2493214" y="2861231"/>
                <a:ext cx="1573954" cy="1742439"/>
              </a:xfrm>
              <a:prstGeom prst="rect">
                <a:avLst/>
              </a:prstGeom>
            </p:spPr>
          </p:pic>
          <p:cxnSp>
            <p:nvCxnSpPr>
              <p:cNvPr id="15" name="Straight Connector 14"/>
              <p:cNvCxnSpPr/>
              <p:nvPr/>
            </p:nvCxnSpPr>
            <p:spPr>
              <a:xfrm>
                <a:off x="3753899" y="4538134"/>
                <a:ext cx="298364" cy="0"/>
              </a:xfrm>
              <a:prstGeom prst="line">
                <a:avLst/>
              </a:prstGeom>
              <a:noFill/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grpSp>
          <p:nvGrpSpPr>
            <p:cNvPr id="22" name="Group 21"/>
            <p:cNvGrpSpPr/>
            <p:nvPr/>
          </p:nvGrpSpPr>
          <p:grpSpPr>
            <a:xfrm>
              <a:off x="1322595" y="4524080"/>
              <a:ext cx="1581788" cy="1742439"/>
              <a:chOff x="4199636" y="2870652"/>
              <a:chExt cx="1581788" cy="1742439"/>
            </a:xfrm>
          </p:grpSpPr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brightnessContrast bright="40000" contrast="40000"/>
                        </a14:imgEffect>
                      </a14:imgLayer>
                    </a14:imgProps>
                  </a:ext>
                </a:extLst>
              </a:blip>
              <a:srcRect r="13801"/>
              <a:stretch/>
            </p:blipFill>
            <p:spPr>
              <a:xfrm>
                <a:off x="4199636" y="2870652"/>
                <a:ext cx="1581788" cy="1742439"/>
              </a:xfrm>
              <a:prstGeom prst="rect">
                <a:avLst/>
              </a:prstGeom>
            </p:spPr>
          </p:pic>
          <p:cxnSp>
            <p:nvCxnSpPr>
              <p:cNvPr id="16" name="Straight Connector 15"/>
              <p:cNvCxnSpPr/>
              <p:nvPr/>
            </p:nvCxnSpPr>
            <p:spPr>
              <a:xfrm>
                <a:off x="5468155" y="4555068"/>
                <a:ext cx="298364" cy="0"/>
              </a:xfrm>
              <a:prstGeom prst="line">
                <a:avLst/>
              </a:prstGeom>
              <a:noFill/>
              <a:ln w="25400" cap="flat">
                <a:solidFill>
                  <a:schemeClr val="bg1"/>
                </a:solidFill>
                <a:prstDash val="solid"/>
                <a:round/>
              </a:ln>
              <a:effectLst>
                <a:outerShdw blurRad="38100" dist="20000" dir="5400000" rotWithShape="0">
                  <a:srgbClr val="000000">
                    <a:alpha val="38000"/>
                  </a:srgbClr>
                </a:outerShdw>
              </a:effectLst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  <p:sp>
          <p:nvSpPr>
            <p:cNvPr id="23" name="TextBox 22"/>
            <p:cNvSpPr txBox="1"/>
            <p:nvPr/>
          </p:nvSpPr>
          <p:spPr>
            <a:xfrm rot="16200000">
              <a:off x="595238" y="1659467"/>
              <a:ext cx="1028485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dirty="0" err="1"/>
                <a:t>E</a:t>
              </a:r>
              <a:r>
                <a:rPr kumimoji="0" lang="en-US" sz="1800" b="0" i="0" u="none" strike="noStrike" cap="none" spc="0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xosomes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 rot="16200000">
              <a:off x="860435" y="3454400"/>
              <a:ext cx="478655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A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Symbol" charset="2"/>
                  <a:ea typeface="Calibri"/>
                  <a:cs typeface="Symbol" charset="2"/>
                  <a:sym typeface="Calibri"/>
                </a:rPr>
                <a:t>b</a:t>
              </a: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Calibri"/>
                </a:rPr>
                <a:t>o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16200000">
              <a:off x="722956" y="5232400"/>
              <a:ext cx="708523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dirty="0"/>
                <a:t>Merge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854199" y="575783"/>
              <a:ext cx="47705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NSC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54399" y="575783"/>
              <a:ext cx="438692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MN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E16C30E5-078D-5A41-98CE-4D435AC39118}"/>
              </a:ext>
            </a:extLst>
          </p:cNvPr>
          <p:cNvSpPr txBox="1"/>
          <p:nvPr/>
        </p:nvSpPr>
        <p:spPr>
          <a:xfrm>
            <a:off x="117030" y="228600"/>
            <a:ext cx="1634420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Calibri"/>
                <a:cs typeface="Calibri"/>
                <a:sym typeface="Calibri"/>
              </a:rPr>
              <a:t>Supplemental Figure 7</a:t>
            </a:r>
          </a:p>
        </p:txBody>
      </p:sp>
    </p:spTree>
    <p:extLst>
      <p:ext uri="{BB962C8B-B14F-4D97-AF65-F5344CB8AC3E}">
        <p14:creationId xmlns:p14="http://schemas.microsoft.com/office/powerpoint/2010/main" val="110781250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13005</TotalTime>
  <Words>8</Words>
  <Application>Microsoft Macintosh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Symbol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Micci, Maria A.</cp:lastModifiedBy>
  <cp:revision>176</cp:revision>
  <cp:lastPrinted>2019-04-15T16:22:02Z</cp:lastPrinted>
  <dcterms:modified xsi:type="dcterms:W3CDTF">2019-05-08T23:05:19Z</dcterms:modified>
</cp:coreProperties>
</file>