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RF0308\Desktop\MND\PathDxCoPath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493688288963881"/>
          <c:y val="0.10675833134494551"/>
          <c:w val="0.67881155480564925"/>
          <c:h val="0.86394197884355362"/>
        </c:manualLayout>
      </c:layout>
      <c:pieChart>
        <c:varyColors val="1"/>
        <c:ser>
          <c:idx val="0"/>
          <c:order val="0"/>
          <c:spPr>
            <a:ln w="254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7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8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9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Lbls>
            <c:dLbl>
              <c:idx val="9"/>
              <c:layout>
                <c:manualLayout>
                  <c:x val="4.0211324356325101E-2"/>
                  <c:y val="-3.019017915737517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3.0103501213291736E-2"/>
                  <c:y val="-9.529310591575372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 i="0" baseline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Sheet14!$A$7:$A$17</c:f>
              <c:strCache>
                <c:ptCount val="11"/>
                <c:pt idx="0">
                  <c:v>AD</c:v>
                </c:pt>
                <c:pt idx="1">
                  <c:v>AD/LBD</c:v>
                </c:pt>
                <c:pt idx="2">
                  <c:v>AD/LBD+</c:v>
                </c:pt>
                <c:pt idx="3">
                  <c:v>AD/Vas</c:v>
                </c:pt>
                <c:pt idx="4">
                  <c:v>AD/Vas+</c:v>
                </c:pt>
                <c:pt idx="5">
                  <c:v>AD/CAA</c:v>
                </c:pt>
                <c:pt idx="6">
                  <c:v>AD/CAA+</c:v>
                </c:pt>
                <c:pt idx="7">
                  <c:v>AD/HpScl</c:v>
                </c:pt>
                <c:pt idx="8">
                  <c:v>AD/HpScl+</c:v>
                </c:pt>
                <c:pt idx="9">
                  <c:v>AD/Other</c:v>
                </c:pt>
                <c:pt idx="10">
                  <c:v>AD/Other+</c:v>
                </c:pt>
              </c:strCache>
            </c:strRef>
          </c:cat>
          <c:val>
            <c:numRef>
              <c:f>Sheet14!$B$7:$B$17</c:f>
              <c:numCache>
                <c:formatCode>General</c:formatCode>
                <c:ptCount val="11"/>
                <c:pt idx="0">
                  <c:v>243</c:v>
                </c:pt>
                <c:pt idx="1">
                  <c:v>175</c:v>
                </c:pt>
                <c:pt idx="2">
                  <c:v>206</c:v>
                </c:pt>
                <c:pt idx="3">
                  <c:v>113</c:v>
                </c:pt>
                <c:pt idx="4">
                  <c:v>77</c:v>
                </c:pt>
                <c:pt idx="5">
                  <c:v>42</c:v>
                </c:pt>
                <c:pt idx="6">
                  <c:v>110</c:v>
                </c:pt>
                <c:pt idx="7">
                  <c:v>27</c:v>
                </c:pt>
                <c:pt idx="8">
                  <c:v>51</c:v>
                </c:pt>
                <c:pt idx="9">
                  <c:v>59</c:v>
                </c:pt>
                <c:pt idx="10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3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72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5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6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4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17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3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1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39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5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4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77580-D189-4E7E-9097-DB6B9497419B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FA15A-E6C9-4B39-A043-7EE7CD729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1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63575102"/>
              </p:ext>
            </p:extLst>
          </p:nvPr>
        </p:nvGraphicFramePr>
        <p:xfrm>
          <a:off x="1371600" y="685800"/>
          <a:ext cx="6400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791200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Supplemental Figure 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75032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Mayo Clinic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 Deture</dc:creator>
  <cp:lastModifiedBy>Michael  Deture</cp:lastModifiedBy>
  <cp:revision>4</cp:revision>
  <dcterms:created xsi:type="dcterms:W3CDTF">2018-10-07T16:25:19Z</dcterms:created>
  <dcterms:modified xsi:type="dcterms:W3CDTF">2018-10-07T16:37:46Z</dcterms:modified>
</cp:coreProperties>
</file>