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RF0308\Desktop\MND\PurePathDxADClinPres1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8696100487439"/>
          <c:y val="0.11618805002315886"/>
          <c:w val="0.68124640669916259"/>
          <c:h val="0.84153967886367143"/>
        </c:manualLayout>
      </c:layout>
      <c:pieChart>
        <c:varyColors val="1"/>
        <c:ser>
          <c:idx val="0"/>
          <c:order val="0"/>
          <c:spPr>
            <a:ln w="254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5"/>
            <c:bubble3D val="0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6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7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8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Lbls>
            <c:dLbl>
              <c:idx val="2"/>
              <c:layout>
                <c:manualLayout>
                  <c:x val="-1.5139526270872583E-2"/>
                  <c:y val="9.631037499622891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0547155531938878E-3"/>
                  <c:y val="4.859737360416154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CBS</a:t>
                    </a:r>
                    <a:r>
                      <a:rPr lang="en-US" dirty="0"/>
                      <a:t>
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1.9501231824549537E-2"/>
                  <c:y val="-8.304306789237552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5.0750366326908526E-3"/>
                  <c:y val="-1.05410961560839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2.8547735214079833E-3"/>
                  <c:y val="-1.467161432407156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1.1341642110687084E-2"/>
                  <c:y val="-1.60824724495644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Sheet2!$Z$29:$Z$37</c:f>
              <c:strCache>
                <c:ptCount val="9"/>
                <c:pt idx="0">
                  <c:v>AD</c:v>
                </c:pt>
                <c:pt idx="1">
                  <c:v>ADplus</c:v>
                </c:pt>
                <c:pt idx="2">
                  <c:v>LBD</c:v>
                </c:pt>
                <c:pt idx="3">
                  <c:v>CBD</c:v>
                </c:pt>
                <c:pt idx="4">
                  <c:v>FTD</c:v>
                </c:pt>
                <c:pt idx="5">
                  <c:v>Aphasia</c:v>
                </c:pt>
                <c:pt idx="6">
                  <c:v>Other</c:v>
                </c:pt>
                <c:pt idx="7">
                  <c:v>MCI</c:v>
                </c:pt>
                <c:pt idx="8">
                  <c:v>Normal</c:v>
                </c:pt>
              </c:strCache>
            </c:strRef>
          </c:cat>
          <c:val>
            <c:numRef>
              <c:f>Sheet2!$AA$29:$AA$37</c:f>
              <c:numCache>
                <c:formatCode>General</c:formatCode>
                <c:ptCount val="9"/>
                <c:pt idx="0">
                  <c:v>0.48017621145374451</c:v>
                </c:pt>
                <c:pt idx="1">
                  <c:v>0.15418502202643172</c:v>
                </c:pt>
                <c:pt idx="2">
                  <c:v>7.0484581497797363E-2</c:v>
                </c:pt>
                <c:pt idx="3">
                  <c:v>5.2863436123348019E-2</c:v>
                </c:pt>
                <c:pt idx="4">
                  <c:v>4.405286343612335E-2</c:v>
                </c:pt>
                <c:pt idx="5">
                  <c:v>2.643171806167401E-2</c:v>
                </c:pt>
                <c:pt idx="6">
                  <c:v>9.2511013215859028E-2</c:v>
                </c:pt>
                <c:pt idx="7">
                  <c:v>4.8458149779735685E-2</c:v>
                </c:pt>
                <c:pt idx="8">
                  <c:v>3.0837004405286344E-2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1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3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4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7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9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44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9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77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6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15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5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30AB4-17A6-4772-A0BF-0F6090CACFC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DA67-280B-4D3E-AD58-B511C4EF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4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92843118"/>
              </p:ext>
            </p:extLst>
          </p:nvPr>
        </p:nvGraphicFramePr>
        <p:xfrm>
          <a:off x="1371600" y="685800"/>
          <a:ext cx="6400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791200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Supplemental Figure 2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08118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Mayo Clinic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 Deture</dc:creator>
  <cp:lastModifiedBy>Michael  Deture</cp:lastModifiedBy>
  <cp:revision>3</cp:revision>
  <dcterms:created xsi:type="dcterms:W3CDTF">2018-10-07T16:26:56Z</dcterms:created>
  <dcterms:modified xsi:type="dcterms:W3CDTF">2019-03-24T15:08:03Z</dcterms:modified>
</cp:coreProperties>
</file>