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RF0308\Desktop\MND\PureClin%20AD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266951006124235"/>
          <c:y val="0.1335129470756454"/>
          <c:w val="0.64404761904761909"/>
          <c:h val="0.80746268656716425"/>
        </c:manualLayout>
      </c:layout>
      <c:pieChart>
        <c:varyColors val="1"/>
        <c:ser>
          <c:idx val="0"/>
          <c:order val="0"/>
          <c:spPr>
            <a:ln w="25400">
              <a:solidFill>
                <a:schemeClr val="tx1"/>
              </a:solidFill>
            </a:ln>
          </c:spPr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4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8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2"/>
            <c:bubble3D val="0"/>
            <c:spPr>
              <a:solidFill>
                <a:schemeClr val="bg2">
                  <a:lumMod val="75000"/>
                </a:schemeClr>
              </a:solidFill>
              <a:ln w="25400">
                <a:solidFill>
                  <a:schemeClr val="tx1"/>
                </a:solidFill>
              </a:ln>
            </c:spPr>
          </c:dPt>
          <c:dPt>
            <c:idx val="13"/>
            <c:bubble3D val="0"/>
            <c:spPr>
              <a:solidFill>
                <a:schemeClr val="bg2">
                  <a:lumMod val="90000"/>
                </a:schemeClr>
              </a:solidFill>
              <a:ln w="25400">
                <a:solidFill>
                  <a:schemeClr val="tx1"/>
                </a:solidFill>
              </a:ln>
            </c:spPr>
          </c:dPt>
          <c:dLbls>
            <c:dLbl>
              <c:idx val="4"/>
              <c:layout>
                <c:manualLayout>
                  <c:x val="-1.3646947977656639E-2"/>
                  <c:y val="-4.278273162874508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1.0798505955986271E-2"/>
                  <c:y val="-1.963555880018309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9.6495638467132532E-3"/>
                  <c:y val="-2.529486327674031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1.0421461030451362E-2"/>
                  <c:y val="7.833491190620921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layout>
                <c:manualLayout>
                  <c:x val="3.5801115577852346E-3"/>
                  <c:y val="2.938501628050533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6.1756942829403706E-3"/>
                  <c:y val="7.155128948199248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layout>
                <c:manualLayout>
                  <c:x val="7.45392058060253E-4"/>
                  <c:y val="1.135818525377326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layout>
                <c:manualLayout>
                  <c:x val="1.5273154146870882E-2"/>
                  <c:y val="-2.427515232050212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layout>
                <c:manualLayout>
                  <c:x val="-3.0730441395247533E-3"/>
                  <c:y val="-3.597072807550761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3"/>
              <c:layout>
                <c:manualLayout>
                  <c:x val="2.4855753790269889E-3"/>
                  <c:y val="-5.907349552580613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'Pure AD copy'!$AB$7:$AB$20</c:f>
              <c:strCache>
                <c:ptCount val="14"/>
                <c:pt idx="0">
                  <c:v>PureAD</c:v>
                </c:pt>
                <c:pt idx="1">
                  <c:v>AD/LBD</c:v>
                </c:pt>
                <c:pt idx="2">
                  <c:v>AD/LBD+</c:v>
                </c:pt>
                <c:pt idx="3">
                  <c:v>AD/Vas</c:v>
                </c:pt>
                <c:pt idx="4">
                  <c:v>AD/Vas+</c:v>
                </c:pt>
                <c:pt idx="5">
                  <c:v>AD/CAA</c:v>
                </c:pt>
                <c:pt idx="6">
                  <c:v>AD/CAA+</c:v>
                </c:pt>
                <c:pt idx="7">
                  <c:v>AD/HpScl</c:v>
                </c:pt>
                <c:pt idx="8">
                  <c:v>AD/HpScl+</c:v>
                </c:pt>
                <c:pt idx="9">
                  <c:v>AD/Other</c:v>
                </c:pt>
                <c:pt idx="10">
                  <c:v>AD/Other+</c:v>
                </c:pt>
                <c:pt idx="11">
                  <c:v>Secondary AD</c:v>
                </c:pt>
                <c:pt idx="12">
                  <c:v>No AD</c:v>
                </c:pt>
                <c:pt idx="13">
                  <c:v>Normal</c:v>
                </c:pt>
              </c:strCache>
            </c:strRef>
          </c:cat>
          <c:val>
            <c:numRef>
              <c:f>'Pure AD copy'!$AC$7:$AC$20</c:f>
              <c:numCache>
                <c:formatCode>0.00</c:formatCode>
                <c:ptCount val="14"/>
                <c:pt idx="0">
                  <c:v>108</c:v>
                </c:pt>
                <c:pt idx="1">
                  <c:v>73</c:v>
                </c:pt>
                <c:pt idx="2">
                  <c:v>104</c:v>
                </c:pt>
                <c:pt idx="3">
                  <c:v>41</c:v>
                </c:pt>
                <c:pt idx="4">
                  <c:v>46</c:v>
                </c:pt>
                <c:pt idx="5">
                  <c:v>17</c:v>
                </c:pt>
                <c:pt idx="6">
                  <c:v>53</c:v>
                </c:pt>
                <c:pt idx="7">
                  <c:v>20</c:v>
                </c:pt>
                <c:pt idx="8">
                  <c:v>24</c:v>
                </c:pt>
                <c:pt idx="9">
                  <c:v>21</c:v>
                </c:pt>
                <c:pt idx="10" formatCode="General">
                  <c:v>25</c:v>
                </c:pt>
                <c:pt idx="11">
                  <c:v>15</c:v>
                </c:pt>
                <c:pt idx="12">
                  <c:v>74</c:v>
                </c:pt>
                <c:pt idx="1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59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06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6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0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1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797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15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71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48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4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11476-3E4F-4CE6-92CE-729FF8E51630}" type="datetimeFigureOut">
              <a:rPr lang="en-US" smtClean="0"/>
              <a:t>10/7/2018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BB91A-E644-4A62-91EF-A03A818F1E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72931471"/>
              </p:ext>
            </p:extLst>
          </p:nvPr>
        </p:nvGraphicFramePr>
        <p:xfrm>
          <a:off x="1371600" y="685800"/>
          <a:ext cx="6400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5800" y="5791200"/>
            <a:ext cx="2563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Supplemental Figure </a:t>
            </a:r>
            <a:r>
              <a:rPr lang="en-US" sz="2000" b="1" dirty="0" smtClean="0"/>
              <a:t>3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43972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Mayo Clinic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 Deture</dc:creator>
  <cp:lastModifiedBy>Michael  Deture</cp:lastModifiedBy>
  <cp:revision>1</cp:revision>
  <dcterms:created xsi:type="dcterms:W3CDTF">2018-10-07T16:29:50Z</dcterms:created>
  <dcterms:modified xsi:type="dcterms:W3CDTF">2018-10-07T16:37:40Z</dcterms:modified>
</cp:coreProperties>
</file>