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</p:sldIdLst>
  <p:sldSz cx="12599988" cy="1259998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48" d="100"/>
          <a:sy n="48" d="100"/>
        </p:scale>
        <p:origin x="187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99" y="2062083"/>
            <a:ext cx="10709990" cy="4386662"/>
          </a:xfrm>
        </p:spPr>
        <p:txBody>
          <a:bodyPr anchor="b"/>
          <a:lstStyle>
            <a:lvl1pPr algn="ctr">
              <a:defRPr sz="8268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6617911"/>
            <a:ext cx="9449991" cy="3042080"/>
          </a:xfrm>
        </p:spPr>
        <p:txBody>
          <a:bodyPr/>
          <a:lstStyle>
            <a:lvl1pPr marL="0" indent="0" algn="ctr">
              <a:buNone/>
              <a:defRPr sz="3307"/>
            </a:lvl1pPr>
            <a:lvl2pPr marL="630022" indent="0" algn="ctr">
              <a:buNone/>
              <a:defRPr sz="2756"/>
            </a:lvl2pPr>
            <a:lvl3pPr marL="1260043" indent="0" algn="ctr">
              <a:buNone/>
              <a:defRPr sz="2480"/>
            </a:lvl3pPr>
            <a:lvl4pPr marL="1890065" indent="0" algn="ctr">
              <a:buNone/>
              <a:defRPr sz="2205"/>
            </a:lvl4pPr>
            <a:lvl5pPr marL="2520086" indent="0" algn="ctr">
              <a:buNone/>
              <a:defRPr sz="2205"/>
            </a:lvl5pPr>
            <a:lvl6pPr marL="3150108" indent="0" algn="ctr">
              <a:buNone/>
              <a:defRPr sz="2205"/>
            </a:lvl6pPr>
            <a:lvl7pPr marL="3780130" indent="0" algn="ctr">
              <a:buNone/>
              <a:defRPr sz="2205"/>
            </a:lvl7pPr>
            <a:lvl8pPr marL="4410151" indent="0" algn="ctr">
              <a:buNone/>
              <a:defRPr sz="2205"/>
            </a:lvl8pPr>
            <a:lvl9pPr marL="5040173" indent="0" algn="ctr">
              <a:buNone/>
              <a:defRPr sz="2205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56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20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3141251"/>
            <a:ext cx="10867490" cy="5241244"/>
          </a:xfrm>
        </p:spPr>
        <p:txBody>
          <a:bodyPr anchor="b"/>
          <a:lstStyle>
            <a:lvl1pPr>
              <a:defRPr sz="8268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8432079"/>
            <a:ext cx="10867490" cy="2756246"/>
          </a:xfrm>
        </p:spPr>
        <p:txBody>
          <a:bodyPr/>
          <a:lstStyle>
            <a:lvl1pPr marL="0" indent="0">
              <a:buNone/>
              <a:defRPr sz="3307">
                <a:solidFill>
                  <a:schemeClr val="tx1"/>
                </a:solidFill>
              </a:defRPr>
            </a:lvl1pPr>
            <a:lvl2pPr marL="630022" indent="0">
              <a:buNone/>
              <a:defRPr sz="2756">
                <a:solidFill>
                  <a:schemeClr val="tx1">
                    <a:tint val="75000"/>
                  </a:schemeClr>
                </a:solidFill>
              </a:defRPr>
            </a:lvl2pPr>
            <a:lvl3pPr marL="1260043" indent="0">
              <a:buNone/>
              <a:defRPr sz="2480">
                <a:solidFill>
                  <a:schemeClr val="tx1">
                    <a:tint val="75000"/>
                  </a:schemeClr>
                </a:solidFill>
              </a:defRPr>
            </a:lvl3pPr>
            <a:lvl4pPr marL="1890065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4pPr>
            <a:lvl5pPr marL="2520086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5pPr>
            <a:lvl6pPr marL="3150108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6pPr>
            <a:lvl7pPr marL="378013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7pPr>
            <a:lvl8pPr marL="4410151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8pPr>
            <a:lvl9pPr marL="504017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6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49" y="3354163"/>
            <a:ext cx="5354995" cy="799457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3354163"/>
            <a:ext cx="5354995" cy="799457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8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670836"/>
            <a:ext cx="10867490" cy="243541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2" y="3088748"/>
            <a:ext cx="5330385" cy="1513748"/>
          </a:xfrm>
        </p:spPr>
        <p:txBody>
          <a:bodyPr anchor="b"/>
          <a:lstStyle>
            <a:lvl1pPr marL="0" indent="0">
              <a:buNone/>
              <a:defRPr sz="3307" b="1"/>
            </a:lvl1pPr>
            <a:lvl2pPr marL="630022" indent="0">
              <a:buNone/>
              <a:defRPr sz="2756" b="1"/>
            </a:lvl2pPr>
            <a:lvl3pPr marL="1260043" indent="0">
              <a:buNone/>
              <a:defRPr sz="2480" b="1"/>
            </a:lvl3pPr>
            <a:lvl4pPr marL="1890065" indent="0">
              <a:buNone/>
              <a:defRPr sz="2205" b="1"/>
            </a:lvl4pPr>
            <a:lvl5pPr marL="2520086" indent="0">
              <a:buNone/>
              <a:defRPr sz="2205" b="1"/>
            </a:lvl5pPr>
            <a:lvl6pPr marL="3150108" indent="0">
              <a:buNone/>
              <a:defRPr sz="2205" b="1"/>
            </a:lvl6pPr>
            <a:lvl7pPr marL="3780130" indent="0">
              <a:buNone/>
              <a:defRPr sz="2205" b="1"/>
            </a:lvl7pPr>
            <a:lvl8pPr marL="4410151" indent="0">
              <a:buNone/>
              <a:defRPr sz="2205" b="1"/>
            </a:lvl8pPr>
            <a:lvl9pPr marL="5040173" indent="0">
              <a:buNone/>
              <a:defRPr sz="2205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2" y="4602496"/>
            <a:ext cx="5330385" cy="676957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5" y="3088748"/>
            <a:ext cx="5356636" cy="1513748"/>
          </a:xfrm>
        </p:spPr>
        <p:txBody>
          <a:bodyPr anchor="b"/>
          <a:lstStyle>
            <a:lvl1pPr marL="0" indent="0">
              <a:buNone/>
              <a:defRPr sz="3307" b="1"/>
            </a:lvl1pPr>
            <a:lvl2pPr marL="630022" indent="0">
              <a:buNone/>
              <a:defRPr sz="2756" b="1"/>
            </a:lvl2pPr>
            <a:lvl3pPr marL="1260043" indent="0">
              <a:buNone/>
              <a:defRPr sz="2480" b="1"/>
            </a:lvl3pPr>
            <a:lvl4pPr marL="1890065" indent="0">
              <a:buNone/>
              <a:defRPr sz="2205" b="1"/>
            </a:lvl4pPr>
            <a:lvl5pPr marL="2520086" indent="0">
              <a:buNone/>
              <a:defRPr sz="2205" b="1"/>
            </a:lvl5pPr>
            <a:lvl6pPr marL="3150108" indent="0">
              <a:buNone/>
              <a:defRPr sz="2205" b="1"/>
            </a:lvl6pPr>
            <a:lvl7pPr marL="3780130" indent="0">
              <a:buNone/>
              <a:defRPr sz="2205" b="1"/>
            </a:lvl7pPr>
            <a:lvl8pPr marL="4410151" indent="0">
              <a:buNone/>
              <a:defRPr sz="2205" b="1"/>
            </a:lvl8pPr>
            <a:lvl9pPr marL="5040173" indent="0">
              <a:buNone/>
              <a:defRPr sz="2205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5" y="4602496"/>
            <a:ext cx="5356636" cy="676957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44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9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839999"/>
            <a:ext cx="4063824" cy="2939997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1814168"/>
            <a:ext cx="6378744" cy="8954158"/>
          </a:xfrm>
        </p:spPr>
        <p:txBody>
          <a:bodyPr/>
          <a:lstStyle>
            <a:lvl1pPr>
              <a:defRPr sz="4410"/>
            </a:lvl1pPr>
            <a:lvl2pPr>
              <a:defRPr sz="3858"/>
            </a:lvl2pPr>
            <a:lvl3pPr>
              <a:defRPr sz="3307"/>
            </a:lvl3pPr>
            <a:lvl4pPr>
              <a:defRPr sz="2756"/>
            </a:lvl4pPr>
            <a:lvl5pPr>
              <a:defRPr sz="2756"/>
            </a:lvl5pPr>
            <a:lvl6pPr>
              <a:defRPr sz="2756"/>
            </a:lvl6pPr>
            <a:lvl7pPr>
              <a:defRPr sz="2756"/>
            </a:lvl7pPr>
            <a:lvl8pPr>
              <a:defRPr sz="2756"/>
            </a:lvl8pPr>
            <a:lvl9pPr>
              <a:defRPr sz="2756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3779996"/>
            <a:ext cx="4063824" cy="7002911"/>
          </a:xfrm>
        </p:spPr>
        <p:txBody>
          <a:bodyPr/>
          <a:lstStyle>
            <a:lvl1pPr marL="0" indent="0">
              <a:buNone/>
              <a:defRPr sz="2205"/>
            </a:lvl1pPr>
            <a:lvl2pPr marL="630022" indent="0">
              <a:buNone/>
              <a:defRPr sz="1929"/>
            </a:lvl2pPr>
            <a:lvl3pPr marL="1260043" indent="0">
              <a:buNone/>
              <a:defRPr sz="1654"/>
            </a:lvl3pPr>
            <a:lvl4pPr marL="1890065" indent="0">
              <a:buNone/>
              <a:defRPr sz="1378"/>
            </a:lvl4pPr>
            <a:lvl5pPr marL="2520086" indent="0">
              <a:buNone/>
              <a:defRPr sz="1378"/>
            </a:lvl5pPr>
            <a:lvl6pPr marL="3150108" indent="0">
              <a:buNone/>
              <a:defRPr sz="1378"/>
            </a:lvl6pPr>
            <a:lvl7pPr marL="3780130" indent="0">
              <a:buNone/>
              <a:defRPr sz="1378"/>
            </a:lvl7pPr>
            <a:lvl8pPr marL="4410151" indent="0">
              <a:buNone/>
              <a:defRPr sz="1378"/>
            </a:lvl8pPr>
            <a:lvl9pPr marL="5040173" indent="0">
              <a:buNone/>
              <a:defRPr sz="1378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04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839999"/>
            <a:ext cx="4063824" cy="2939997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1814168"/>
            <a:ext cx="6378744" cy="8954158"/>
          </a:xfrm>
        </p:spPr>
        <p:txBody>
          <a:bodyPr anchor="t"/>
          <a:lstStyle>
            <a:lvl1pPr marL="0" indent="0">
              <a:buNone/>
              <a:defRPr sz="4410"/>
            </a:lvl1pPr>
            <a:lvl2pPr marL="630022" indent="0">
              <a:buNone/>
              <a:defRPr sz="3858"/>
            </a:lvl2pPr>
            <a:lvl3pPr marL="1260043" indent="0">
              <a:buNone/>
              <a:defRPr sz="3307"/>
            </a:lvl3pPr>
            <a:lvl4pPr marL="1890065" indent="0">
              <a:buNone/>
              <a:defRPr sz="2756"/>
            </a:lvl4pPr>
            <a:lvl5pPr marL="2520086" indent="0">
              <a:buNone/>
              <a:defRPr sz="2756"/>
            </a:lvl5pPr>
            <a:lvl6pPr marL="3150108" indent="0">
              <a:buNone/>
              <a:defRPr sz="2756"/>
            </a:lvl6pPr>
            <a:lvl7pPr marL="3780130" indent="0">
              <a:buNone/>
              <a:defRPr sz="2756"/>
            </a:lvl7pPr>
            <a:lvl8pPr marL="4410151" indent="0">
              <a:buNone/>
              <a:defRPr sz="2756"/>
            </a:lvl8pPr>
            <a:lvl9pPr marL="5040173" indent="0">
              <a:buNone/>
              <a:defRPr sz="2756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3779996"/>
            <a:ext cx="4063824" cy="7002911"/>
          </a:xfrm>
        </p:spPr>
        <p:txBody>
          <a:bodyPr/>
          <a:lstStyle>
            <a:lvl1pPr marL="0" indent="0">
              <a:buNone/>
              <a:defRPr sz="2205"/>
            </a:lvl1pPr>
            <a:lvl2pPr marL="630022" indent="0">
              <a:buNone/>
              <a:defRPr sz="1929"/>
            </a:lvl2pPr>
            <a:lvl3pPr marL="1260043" indent="0">
              <a:buNone/>
              <a:defRPr sz="1654"/>
            </a:lvl3pPr>
            <a:lvl4pPr marL="1890065" indent="0">
              <a:buNone/>
              <a:defRPr sz="1378"/>
            </a:lvl4pPr>
            <a:lvl5pPr marL="2520086" indent="0">
              <a:buNone/>
              <a:defRPr sz="1378"/>
            </a:lvl5pPr>
            <a:lvl6pPr marL="3150108" indent="0">
              <a:buNone/>
              <a:defRPr sz="1378"/>
            </a:lvl6pPr>
            <a:lvl7pPr marL="3780130" indent="0">
              <a:buNone/>
              <a:defRPr sz="1378"/>
            </a:lvl7pPr>
            <a:lvl8pPr marL="4410151" indent="0">
              <a:buNone/>
              <a:defRPr sz="1378"/>
            </a:lvl8pPr>
            <a:lvl9pPr marL="5040173" indent="0">
              <a:buNone/>
              <a:defRPr sz="1378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9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50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670833"/>
            <a:ext cx="2716872" cy="1067790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670833"/>
            <a:ext cx="7993117" cy="10677907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33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670836"/>
            <a:ext cx="10867490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3354163"/>
            <a:ext cx="10867490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11678325"/>
            <a:ext cx="2834997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59752-668C-40AA-B91D-D942504E2715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11678325"/>
            <a:ext cx="4252496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2" y="11678325"/>
            <a:ext cx="2834997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5171C-56CE-4FBC-BCDF-4BB99C2D4E8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2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260043" rtl="0" eaLnBrk="1" latinLnBrk="0" hangingPunct="1">
        <a:lnSpc>
          <a:spcPct val="90000"/>
        </a:lnSpc>
        <a:spcBef>
          <a:spcPct val="0"/>
        </a:spcBef>
        <a:buNone/>
        <a:defRPr sz="60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5011" indent="-315011" algn="l" defTabSz="1260043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3858" kern="1200">
          <a:solidFill>
            <a:schemeClr val="tx1"/>
          </a:solidFill>
          <a:latin typeface="+mn-lt"/>
          <a:ea typeface="+mn-ea"/>
          <a:cs typeface="+mn-cs"/>
        </a:defRPr>
      </a:lvl1pPr>
      <a:lvl2pPr marL="945032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2pPr>
      <a:lvl3pPr marL="1575054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3pPr>
      <a:lvl4pPr marL="2205076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4pPr>
      <a:lvl5pPr marL="2835097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5pPr>
      <a:lvl6pPr marL="3465119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6pPr>
      <a:lvl7pPr marL="4095140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7pPr>
      <a:lvl8pPr marL="4725162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8pPr>
      <a:lvl9pPr marL="5355184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1pPr>
      <a:lvl2pPr marL="630022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3pPr>
      <a:lvl4pPr marL="1890065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4pPr>
      <a:lvl5pPr marL="2520086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5pPr>
      <a:lvl6pPr marL="3150108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6pPr>
      <a:lvl7pPr marL="3780130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7pPr>
      <a:lvl8pPr marL="4410151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8pPr>
      <a:lvl9pPr marL="5040173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15163" y="660836"/>
            <a:ext cx="2160000" cy="1890000"/>
          </a:xfrm>
          <a:prstGeom prst="rect">
            <a:avLst/>
          </a:prstGeom>
        </p:spPr>
      </p:pic>
      <p:pic>
        <p:nvPicPr>
          <p:cNvPr id="5" name="Immagine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15163" y="2615099"/>
            <a:ext cx="2160000" cy="1890000"/>
          </a:xfrm>
          <a:prstGeom prst="rect">
            <a:avLst/>
          </a:prstGeom>
        </p:spPr>
      </p:pic>
      <p:pic>
        <p:nvPicPr>
          <p:cNvPr id="6" name="Immagine 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15163" y="4569362"/>
            <a:ext cx="2160000" cy="1890000"/>
          </a:xfrm>
          <a:prstGeom prst="rect">
            <a:avLst/>
          </a:prstGeom>
        </p:spPr>
      </p:pic>
      <p:pic>
        <p:nvPicPr>
          <p:cNvPr id="7" name="Immagine 6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15163" y="6523625"/>
            <a:ext cx="2160000" cy="1890000"/>
          </a:xfrm>
          <a:prstGeom prst="rect">
            <a:avLst/>
          </a:prstGeom>
        </p:spPr>
      </p:pic>
      <p:pic>
        <p:nvPicPr>
          <p:cNvPr id="8" name="Immagine 7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815163" y="8477888"/>
            <a:ext cx="2160000" cy="1890000"/>
          </a:xfrm>
          <a:prstGeom prst="rect">
            <a:avLst/>
          </a:prstGeom>
        </p:spPr>
      </p:pic>
      <p:pic>
        <p:nvPicPr>
          <p:cNvPr id="9" name="Immagine 8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815163" y="10432151"/>
            <a:ext cx="2160000" cy="1890000"/>
          </a:xfrm>
          <a:prstGeom prst="rect">
            <a:avLst/>
          </a:prstGeom>
        </p:spPr>
      </p:pic>
      <p:pic>
        <p:nvPicPr>
          <p:cNvPr id="10" name="Immagine 9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038817" y="660836"/>
            <a:ext cx="2160000" cy="1890000"/>
          </a:xfrm>
          <a:prstGeom prst="rect">
            <a:avLst/>
          </a:prstGeom>
        </p:spPr>
      </p:pic>
      <p:pic>
        <p:nvPicPr>
          <p:cNvPr id="11" name="Immagine 10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038817" y="2615099"/>
            <a:ext cx="2160000" cy="1890000"/>
          </a:xfrm>
          <a:prstGeom prst="rect">
            <a:avLst/>
          </a:prstGeom>
        </p:spPr>
      </p:pic>
      <p:pic>
        <p:nvPicPr>
          <p:cNvPr id="12" name="Immagine 11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3038817" y="4569362"/>
            <a:ext cx="2160000" cy="1890000"/>
          </a:xfrm>
          <a:prstGeom prst="rect">
            <a:avLst/>
          </a:prstGeom>
        </p:spPr>
      </p:pic>
      <p:pic>
        <p:nvPicPr>
          <p:cNvPr id="14" name="Immagine 13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3038817" y="6523625"/>
            <a:ext cx="2160000" cy="1890000"/>
          </a:xfrm>
          <a:prstGeom prst="rect">
            <a:avLst/>
          </a:prstGeom>
        </p:spPr>
      </p:pic>
      <p:pic>
        <p:nvPicPr>
          <p:cNvPr id="16" name="Immagine 15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3038817" y="8477888"/>
            <a:ext cx="2160000" cy="1890000"/>
          </a:xfrm>
          <a:prstGeom prst="rect">
            <a:avLst/>
          </a:prstGeom>
        </p:spPr>
      </p:pic>
      <p:pic>
        <p:nvPicPr>
          <p:cNvPr id="17" name="Immagine 16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3038817" y="10432151"/>
            <a:ext cx="2160000" cy="1890000"/>
          </a:xfrm>
          <a:prstGeom prst="rect">
            <a:avLst/>
          </a:prstGeom>
        </p:spPr>
      </p:pic>
      <p:pic>
        <p:nvPicPr>
          <p:cNvPr id="18" name="Immagine 17"/>
          <p:cNvPicPr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5262470" y="660836"/>
            <a:ext cx="2160000" cy="1890000"/>
          </a:xfrm>
          <a:prstGeom prst="rect">
            <a:avLst/>
          </a:prstGeom>
        </p:spPr>
      </p:pic>
      <p:pic>
        <p:nvPicPr>
          <p:cNvPr id="19" name="Immagine 18"/>
          <p:cNvPicPr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5262470" y="2615099"/>
            <a:ext cx="2160000" cy="1890000"/>
          </a:xfrm>
          <a:prstGeom prst="rect">
            <a:avLst/>
          </a:prstGeom>
        </p:spPr>
      </p:pic>
      <p:pic>
        <p:nvPicPr>
          <p:cNvPr id="20" name="Immagine 19"/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5262470" y="4569362"/>
            <a:ext cx="2160000" cy="1890000"/>
          </a:xfrm>
          <a:prstGeom prst="rect">
            <a:avLst/>
          </a:prstGeom>
        </p:spPr>
      </p:pic>
      <p:pic>
        <p:nvPicPr>
          <p:cNvPr id="21" name="Immagine 20"/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5262470" y="6523625"/>
            <a:ext cx="2160000" cy="1890000"/>
          </a:xfrm>
          <a:prstGeom prst="rect">
            <a:avLst/>
          </a:prstGeom>
        </p:spPr>
      </p:pic>
      <p:pic>
        <p:nvPicPr>
          <p:cNvPr id="22" name="Immagine 21"/>
          <p:cNvPicPr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5262470" y="8477888"/>
            <a:ext cx="2160000" cy="1890000"/>
          </a:xfrm>
          <a:prstGeom prst="rect">
            <a:avLst/>
          </a:prstGeom>
        </p:spPr>
      </p:pic>
      <p:pic>
        <p:nvPicPr>
          <p:cNvPr id="23" name="Immagine 22"/>
          <p:cNvPicPr>
            <a:picLocks/>
          </p:cNvPicPr>
          <p:nvPr/>
        </p:nvPicPr>
        <p:blipFill>
          <a:blip r:embed="rId19"/>
          <a:stretch>
            <a:fillRect/>
          </a:stretch>
        </p:blipFill>
        <p:spPr>
          <a:xfrm>
            <a:off x="5262470" y="10432151"/>
            <a:ext cx="2160000" cy="1890000"/>
          </a:xfrm>
          <a:prstGeom prst="rect">
            <a:avLst/>
          </a:prstGeom>
        </p:spPr>
      </p:pic>
      <p:pic>
        <p:nvPicPr>
          <p:cNvPr id="24" name="Immagine 23"/>
          <p:cNvPicPr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7486123" y="660836"/>
            <a:ext cx="2160000" cy="1890000"/>
          </a:xfrm>
          <a:prstGeom prst="rect">
            <a:avLst/>
          </a:prstGeom>
        </p:spPr>
      </p:pic>
      <p:pic>
        <p:nvPicPr>
          <p:cNvPr id="25" name="Immagine 24"/>
          <p:cNvPicPr>
            <a:picLocks/>
          </p:cNvPicPr>
          <p:nvPr/>
        </p:nvPicPr>
        <p:blipFill>
          <a:blip r:embed="rId21"/>
          <a:stretch>
            <a:fillRect/>
          </a:stretch>
        </p:blipFill>
        <p:spPr>
          <a:xfrm>
            <a:off x="7486123" y="2615099"/>
            <a:ext cx="2160000" cy="1890000"/>
          </a:xfrm>
          <a:prstGeom prst="rect">
            <a:avLst/>
          </a:prstGeom>
        </p:spPr>
      </p:pic>
      <p:pic>
        <p:nvPicPr>
          <p:cNvPr id="26" name="Immagine 25"/>
          <p:cNvPicPr>
            <a:picLocks/>
          </p:cNvPicPr>
          <p:nvPr/>
        </p:nvPicPr>
        <p:blipFill>
          <a:blip r:embed="rId22"/>
          <a:stretch>
            <a:fillRect/>
          </a:stretch>
        </p:blipFill>
        <p:spPr>
          <a:xfrm>
            <a:off x="7486123" y="4569362"/>
            <a:ext cx="2160000" cy="1890000"/>
          </a:xfrm>
          <a:prstGeom prst="rect">
            <a:avLst/>
          </a:prstGeom>
        </p:spPr>
      </p:pic>
      <p:pic>
        <p:nvPicPr>
          <p:cNvPr id="27" name="Immagine 26"/>
          <p:cNvPicPr>
            <a:picLocks/>
          </p:cNvPicPr>
          <p:nvPr/>
        </p:nvPicPr>
        <p:blipFill>
          <a:blip r:embed="rId23"/>
          <a:stretch>
            <a:fillRect/>
          </a:stretch>
        </p:blipFill>
        <p:spPr>
          <a:xfrm>
            <a:off x="7486123" y="6523625"/>
            <a:ext cx="2160000" cy="1890000"/>
          </a:xfrm>
          <a:prstGeom prst="rect">
            <a:avLst/>
          </a:prstGeom>
        </p:spPr>
      </p:pic>
      <p:pic>
        <p:nvPicPr>
          <p:cNvPr id="28" name="Immagine 27"/>
          <p:cNvPicPr>
            <a:picLocks/>
          </p:cNvPicPr>
          <p:nvPr/>
        </p:nvPicPr>
        <p:blipFill>
          <a:blip r:embed="rId24"/>
          <a:stretch>
            <a:fillRect/>
          </a:stretch>
        </p:blipFill>
        <p:spPr>
          <a:xfrm>
            <a:off x="7486123" y="8477888"/>
            <a:ext cx="2160000" cy="1890000"/>
          </a:xfrm>
          <a:prstGeom prst="rect">
            <a:avLst/>
          </a:prstGeom>
        </p:spPr>
      </p:pic>
      <p:pic>
        <p:nvPicPr>
          <p:cNvPr id="29" name="Immagine 28"/>
          <p:cNvPicPr>
            <a:picLocks/>
          </p:cNvPicPr>
          <p:nvPr/>
        </p:nvPicPr>
        <p:blipFill>
          <a:blip r:embed="rId25"/>
          <a:stretch>
            <a:fillRect/>
          </a:stretch>
        </p:blipFill>
        <p:spPr>
          <a:xfrm>
            <a:off x="7486123" y="10432151"/>
            <a:ext cx="2160000" cy="1890000"/>
          </a:xfrm>
          <a:prstGeom prst="rect">
            <a:avLst/>
          </a:prstGeom>
        </p:spPr>
      </p:pic>
      <p:pic>
        <p:nvPicPr>
          <p:cNvPr id="30" name="Immagine 29"/>
          <p:cNvPicPr>
            <a:picLocks/>
          </p:cNvPicPr>
          <p:nvPr/>
        </p:nvPicPr>
        <p:blipFill>
          <a:blip r:embed="rId26"/>
          <a:stretch>
            <a:fillRect/>
          </a:stretch>
        </p:blipFill>
        <p:spPr>
          <a:xfrm>
            <a:off x="9709776" y="660836"/>
            <a:ext cx="2160000" cy="1890000"/>
          </a:xfrm>
          <a:prstGeom prst="rect">
            <a:avLst/>
          </a:prstGeom>
        </p:spPr>
      </p:pic>
      <p:pic>
        <p:nvPicPr>
          <p:cNvPr id="31" name="Immagine 30"/>
          <p:cNvPicPr>
            <a:picLocks/>
          </p:cNvPicPr>
          <p:nvPr/>
        </p:nvPicPr>
        <p:blipFill>
          <a:blip r:embed="rId27"/>
          <a:stretch>
            <a:fillRect/>
          </a:stretch>
        </p:blipFill>
        <p:spPr>
          <a:xfrm>
            <a:off x="9709776" y="2615099"/>
            <a:ext cx="2160000" cy="1890000"/>
          </a:xfrm>
          <a:prstGeom prst="rect">
            <a:avLst/>
          </a:prstGeom>
        </p:spPr>
      </p:pic>
      <p:pic>
        <p:nvPicPr>
          <p:cNvPr id="32" name="Immagine 31"/>
          <p:cNvPicPr>
            <a:picLocks/>
          </p:cNvPicPr>
          <p:nvPr/>
        </p:nvPicPr>
        <p:blipFill>
          <a:blip r:embed="rId28"/>
          <a:stretch>
            <a:fillRect/>
          </a:stretch>
        </p:blipFill>
        <p:spPr>
          <a:xfrm>
            <a:off x="9709776" y="4569362"/>
            <a:ext cx="2160000" cy="1890000"/>
          </a:xfrm>
          <a:prstGeom prst="rect">
            <a:avLst/>
          </a:prstGeom>
        </p:spPr>
      </p:pic>
      <p:pic>
        <p:nvPicPr>
          <p:cNvPr id="33" name="Immagine 32"/>
          <p:cNvPicPr>
            <a:picLocks/>
          </p:cNvPicPr>
          <p:nvPr/>
        </p:nvPicPr>
        <p:blipFill>
          <a:blip r:embed="rId29"/>
          <a:stretch>
            <a:fillRect/>
          </a:stretch>
        </p:blipFill>
        <p:spPr>
          <a:xfrm>
            <a:off x="9709776" y="6523625"/>
            <a:ext cx="2160000" cy="1890000"/>
          </a:xfrm>
          <a:prstGeom prst="rect">
            <a:avLst/>
          </a:prstGeom>
        </p:spPr>
      </p:pic>
      <p:pic>
        <p:nvPicPr>
          <p:cNvPr id="34" name="Immagine 33"/>
          <p:cNvPicPr>
            <a:picLocks/>
          </p:cNvPicPr>
          <p:nvPr/>
        </p:nvPicPr>
        <p:blipFill>
          <a:blip r:embed="rId30"/>
          <a:stretch>
            <a:fillRect/>
          </a:stretch>
        </p:blipFill>
        <p:spPr>
          <a:xfrm>
            <a:off x="9709776" y="8477888"/>
            <a:ext cx="2160000" cy="1890000"/>
          </a:xfrm>
          <a:prstGeom prst="rect">
            <a:avLst/>
          </a:prstGeom>
        </p:spPr>
      </p:pic>
      <p:pic>
        <p:nvPicPr>
          <p:cNvPr id="35" name="Immagine 34"/>
          <p:cNvPicPr>
            <a:picLocks/>
          </p:cNvPicPr>
          <p:nvPr/>
        </p:nvPicPr>
        <p:blipFill>
          <a:blip r:embed="rId31"/>
          <a:stretch>
            <a:fillRect/>
          </a:stretch>
        </p:blipFill>
        <p:spPr>
          <a:xfrm>
            <a:off x="9709776" y="10432151"/>
            <a:ext cx="2160000" cy="1890000"/>
          </a:xfrm>
          <a:prstGeom prst="rect">
            <a:avLst/>
          </a:prstGeom>
        </p:spPr>
      </p:pic>
      <p:sp>
        <p:nvSpPr>
          <p:cNvPr id="36" name="CasellaDiTesto 35"/>
          <p:cNvSpPr txBox="1"/>
          <p:nvPr/>
        </p:nvSpPr>
        <p:spPr>
          <a:xfrm>
            <a:off x="801445" y="688893"/>
            <a:ext cx="10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</a:t>
            </a:r>
            <a:endParaRPr lang="en-US" dirty="0"/>
          </a:p>
        </p:txBody>
      </p:sp>
      <p:sp>
        <p:nvSpPr>
          <p:cNvPr id="37" name="CasellaDiTesto 36"/>
          <p:cNvSpPr txBox="1"/>
          <p:nvPr/>
        </p:nvSpPr>
        <p:spPr>
          <a:xfrm>
            <a:off x="3060343" y="688893"/>
            <a:ext cx="10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MSA-P_2</a:t>
            </a:r>
            <a:endParaRPr lang="en-US" dirty="0"/>
          </a:p>
        </p:txBody>
      </p:sp>
      <p:sp>
        <p:nvSpPr>
          <p:cNvPr id="38" name="CasellaDiTesto 37"/>
          <p:cNvSpPr txBox="1"/>
          <p:nvPr/>
        </p:nvSpPr>
        <p:spPr>
          <a:xfrm>
            <a:off x="5286697" y="688893"/>
            <a:ext cx="10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MSA-P_3</a:t>
            </a:r>
            <a:endParaRPr lang="en-US" dirty="0"/>
          </a:p>
        </p:txBody>
      </p:sp>
      <p:sp>
        <p:nvSpPr>
          <p:cNvPr id="39" name="CasellaDiTesto 38"/>
          <p:cNvSpPr txBox="1"/>
          <p:nvPr/>
        </p:nvSpPr>
        <p:spPr>
          <a:xfrm>
            <a:off x="7499006" y="688893"/>
            <a:ext cx="10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MSA-P_4</a:t>
            </a:r>
            <a:endParaRPr lang="en-US" dirty="0"/>
          </a:p>
        </p:txBody>
      </p:sp>
      <p:sp>
        <p:nvSpPr>
          <p:cNvPr id="40" name="CasellaDiTesto 39"/>
          <p:cNvSpPr txBox="1"/>
          <p:nvPr/>
        </p:nvSpPr>
        <p:spPr>
          <a:xfrm>
            <a:off x="9725360" y="688893"/>
            <a:ext cx="10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MSA-P_5</a:t>
            </a:r>
            <a:endParaRPr lang="en-US" dirty="0"/>
          </a:p>
        </p:txBody>
      </p:sp>
      <p:sp>
        <p:nvSpPr>
          <p:cNvPr id="41" name="CasellaDiTesto 40"/>
          <p:cNvSpPr txBox="1"/>
          <p:nvPr/>
        </p:nvSpPr>
        <p:spPr>
          <a:xfrm>
            <a:off x="801445" y="2620828"/>
            <a:ext cx="10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MSA-P_6</a:t>
            </a:r>
            <a:endParaRPr lang="en-US" dirty="0"/>
          </a:p>
        </p:txBody>
      </p:sp>
      <p:sp>
        <p:nvSpPr>
          <p:cNvPr id="42" name="CasellaDiTesto 41"/>
          <p:cNvSpPr txBox="1"/>
          <p:nvPr/>
        </p:nvSpPr>
        <p:spPr>
          <a:xfrm>
            <a:off x="3060343" y="2620828"/>
            <a:ext cx="10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MSA-P_7</a:t>
            </a:r>
            <a:endParaRPr lang="en-US" dirty="0"/>
          </a:p>
        </p:txBody>
      </p:sp>
      <p:sp>
        <p:nvSpPr>
          <p:cNvPr id="43" name="CasellaDiTesto 42"/>
          <p:cNvSpPr txBox="1"/>
          <p:nvPr/>
        </p:nvSpPr>
        <p:spPr>
          <a:xfrm>
            <a:off x="5286697" y="2620828"/>
            <a:ext cx="10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MSA-P_8</a:t>
            </a:r>
            <a:endParaRPr lang="en-US" dirty="0"/>
          </a:p>
        </p:txBody>
      </p:sp>
      <p:sp>
        <p:nvSpPr>
          <p:cNvPr id="44" name="CasellaDiTesto 43"/>
          <p:cNvSpPr txBox="1"/>
          <p:nvPr/>
        </p:nvSpPr>
        <p:spPr>
          <a:xfrm>
            <a:off x="7499006" y="2620828"/>
            <a:ext cx="10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MSA-P_9</a:t>
            </a:r>
            <a:endParaRPr lang="en-US" dirty="0"/>
          </a:p>
        </p:txBody>
      </p:sp>
      <p:sp>
        <p:nvSpPr>
          <p:cNvPr id="45" name="CasellaDiTesto 44"/>
          <p:cNvSpPr txBox="1"/>
          <p:nvPr/>
        </p:nvSpPr>
        <p:spPr>
          <a:xfrm>
            <a:off x="9725363" y="2620828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MSA-P_10</a:t>
            </a:r>
            <a:endParaRPr lang="en-US" dirty="0"/>
          </a:p>
        </p:txBody>
      </p:sp>
      <p:sp>
        <p:nvSpPr>
          <p:cNvPr id="46" name="CasellaDiTesto 45"/>
          <p:cNvSpPr txBox="1"/>
          <p:nvPr/>
        </p:nvSpPr>
        <p:spPr>
          <a:xfrm>
            <a:off x="801450" y="4594005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MSA-P_11</a:t>
            </a:r>
            <a:endParaRPr lang="en-US" dirty="0"/>
          </a:p>
        </p:txBody>
      </p:sp>
      <p:sp>
        <p:nvSpPr>
          <p:cNvPr id="47" name="CasellaDiTesto 46"/>
          <p:cNvSpPr txBox="1"/>
          <p:nvPr/>
        </p:nvSpPr>
        <p:spPr>
          <a:xfrm>
            <a:off x="3060348" y="4594005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MSA-P_12</a:t>
            </a:r>
            <a:endParaRPr lang="en-US" dirty="0"/>
          </a:p>
        </p:txBody>
      </p:sp>
      <p:sp>
        <p:nvSpPr>
          <p:cNvPr id="48" name="CasellaDiTesto 47"/>
          <p:cNvSpPr txBox="1"/>
          <p:nvPr/>
        </p:nvSpPr>
        <p:spPr>
          <a:xfrm>
            <a:off x="5286702" y="4594005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MSA-P_13</a:t>
            </a:r>
            <a:endParaRPr lang="en-US" dirty="0"/>
          </a:p>
        </p:txBody>
      </p:sp>
      <p:sp>
        <p:nvSpPr>
          <p:cNvPr id="49" name="CasellaDiTesto 48"/>
          <p:cNvSpPr txBox="1"/>
          <p:nvPr/>
        </p:nvSpPr>
        <p:spPr>
          <a:xfrm>
            <a:off x="7499009" y="4594005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MSA-P_14</a:t>
            </a:r>
            <a:endParaRPr lang="en-US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9725363" y="4594005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MSA-P_15</a:t>
            </a:r>
            <a:endParaRPr lang="en-US" dirty="0"/>
          </a:p>
        </p:txBody>
      </p:sp>
      <p:sp>
        <p:nvSpPr>
          <p:cNvPr id="51" name="CasellaDiTesto 50"/>
          <p:cNvSpPr txBox="1"/>
          <p:nvPr/>
        </p:nvSpPr>
        <p:spPr>
          <a:xfrm>
            <a:off x="801450" y="6552967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MSA-P_16</a:t>
            </a:r>
            <a:endParaRPr lang="en-US" dirty="0"/>
          </a:p>
        </p:txBody>
      </p:sp>
      <p:sp>
        <p:nvSpPr>
          <p:cNvPr id="52" name="CasellaDiTesto 51"/>
          <p:cNvSpPr txBox="1"/>
          <p:nvPr/>
        </p:nvSpPr>
        <p:spPr>
          <a:xfrm>
            <a:off x="3060348" y="6552967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MSA-P_17</a:t>
            </a:r>
            <a:endParaRPr lang="en-US" dirty="0"/>
          </a:p>
        </p:txBody>
      </p:sp>
      <p:sp>
        <p:nvSpPr>
          <p:cNvPr id="53" name="CasellaDiTesto 52"/>
          <p:cNvSpPr txBox="1"/>
          <p:nvPr/>
        </p:nvSpPr>
        <p:spPr>
          <a:xfrm>
            <a:off x="5286702" y="6552967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MSA-P_18</a:t>
            </a:r>
            <a:endParaRPr lang="en-US" dirty="0"/>
          </a:p>
        </p:txBody>
      </p:sp>
      <p:sp>
        <p:nvSpPr>
          <p:cNvPr id="54" name="CasellaDiTesto 53"/>
          <p:cNvSpPr txBox="1"/>
          <p:nvPr/>
        </p:nvSpPr>
        <p:spPr>
          <a:xfrm>
            <a:off x="7499009" y="6552967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MSA-P_19</a:t>
            </a:r>
            <a:endParaRPr lang="en-US" dirty="0"/>
          </a:p>
        </p:txBody>
      </p:sp>
      <p:sp>
        <p:nvSpPr>
          <p:cNvPr id="55" name="CasellaDiTesto 54"/>
          <p:cNvSpPr txBox="1"/>
          <p:nvPr/>
        </p:nvSpPr>
        <p:spPr>
          <a:xfrm>
            <a:off x="9725363" y="6552967"/>
            <a:ext cx="1157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MSA-P_20</a:t>
            </a:r>
            <a:endParaRPr lang="en-US" dirty="0"/>
          </a:p>
        </p:txBody>
      </p:sp>
      <p:sp>
        <p:nvSpPr>
          <p:cNvPr id="56" name="CasellaDiTesto 55"/>
          <p:cNvSpPr txBox="1"/>
          <p:nvPr/>
        </p:nvSpPr>
        <p:spPr>
          <a:xfrm>
            <a:off x="801445" y="8509921"/>
            <a:ext cx="104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MSA-C_1</a:t>
            </a:r>
            <a:endParaRPr lang="en-US" dirty="0"/>
          </a:p>
        </p:txBody>
      </p:sp>
      <p:sp>
        <p:nvSpPr>
          <p:cNvPr id="57" name="CasellaDiTesto 56"/>
          <p:cNvSpPr txBox="1"/>
          <p:nvPr/>
        </p:nvSpPr>
        <p:spPr>
          <a:xfrm>
            <a:off x="3060343" y="8509921"/>
            <a:ext cx="104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MSA-C_2</a:t>
            </a:r>
            <a:endParaRPr lang="en-US" dirty="0"/>
          </a:p>
        </p:txBody>
      </p:sp>
      <p:sp>
        <p:nvSpPr>
          <p:cNvPr id="58" name="CasellaDiTesto 57"/>
          <p:cNvSpPr txBox="1"/>
          <p:nvPr/>
        </p:nvSpPr>
        <p:spPr>
          <a:xfrm>
            <a:off x="5286697" y="8509921"/>
            <a:ext cx="104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MSA-C_3</a:t>
            </a:r>
            <a:endParaRPr lang="en-US" dirty="0"/>
          </a:p>
        </p:txBody>
      </p:sp>
      <p:sp>
        <p:nvSpPr>
          <p:cNvPr id="59" name="CasellaDiTesto 58"/>
          <p:cNvSpPr txBox="1"/>
          <p:nvPr/>
        </p:nvSpPr>
        <p:spPr>
          <a:xfrm>
            <a:off x="7499006" y="8509921"/>
            <a:ext cx="104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MSA-C_4</a:t>
            </a:r>
            <a:endParaRPr lang="en-US" dirty="0"/>
          </a:p>
        </p:txBody>
      </p:sp>
      <p:sp>
        <p:nvSpPr>
          <p:cNvPr id="60" name="CasellaDiTesto 59"/>
          <p:cNvSpPr txBox="1"/>
          <p:nvPr/>
        </p:nvSpPr>
        <p:spPr>
          <a:xfrm>
            <a:off x="9725360" y="8509921"/>
            <a:ext cx="104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MSA-C_5</a:t>
            </a:r>
            <a:endParaRPr lang="en-US" dirty="0"/>
          </a:p>
        </p:txBody>
      </p:sp>
      <p:sp>
        <p:nvSpPr>
          <p:cNvPr id="61" name="CasellaDiTesto 60"/>
          <p:cNvSpPr txBox="1"/>
          <p:nvPr/>
        </p:nvSpPr>
        <p:spPr>
          <a:xfrm>
            <a:off x="801445" y="10447825"/>
            <a:ext cx="104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MSA-C_6</a:t>
            </a:r>
            <a:endParaRPr lang="en-US" dirty="0"/>
          </a:p>
        </p:txBody>
      </p:sp>
      <p:sp>
        <p:nvSpPr>
          <p:cNvPr id="62" name="CasellaDiTesto 61"/>
          <p:cNvSpPr txBox="1"/>
          <p:nvPr/>
        </p:nvSpPr>
        <p:spPr>
          <a:xfrm>
            <a:off x="3060343" y="10447825"/>
            <a:ext cx="104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MSA-C_7</a:t>
            </a:r>
            <a:endParaRPr lang="en-US" dirty="0"/>
          </a:p>
        </p:txBody>
      </p:sp>
      <p:sp>
        <p:nvSpPr>
          <p:cNvPr id="63" name="CasellaDiTesto 62"/>
          <p:cNvSpPr txBox="1"/>
          <p:nvPr/>
        </p:nvSpPr>
        <p:spPr>
          <a:xfrm>
            <a:off x="5286697" y="10447825"/>
            <a:ext cx="104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MSA-C_8</a:t>
            </a:r>
            <a:endParaRPr lang="en-US" dirty="0"/>
          </a:p>
        </p:txBody>
      </p:sp>
      <p:sp>
        <p:nvSpPr>
          <p:cNvPr id="64" name="CasellaDiTesto 63"/>
          <p:cNvSpPr txBox="1"/>
          <p:nvPr/>
        </p:nvSpPr>
        <p:spPr>
          <a:xfrm>
            <a:off x="7499006" y="10447825"/>
            <a:ext cx="1045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MSA-C_9</a:t>
            </a:r>
            <a:endParaRPr lang="en-US" dirty="0"/>
          </a:p>
        </p:txBody>
      </p:sp>
      <p:sp>
        <p:nvSpPr>
          <p:cNvPr id="65" name="CasellaDiTesto 64"/>
          <p:cNvSpPr txBox="1"/>
          <p:nvPr/>
        </p:nvSpPr>
        <p:spPr>
          <a:xfrm>
            <a:off x="9725360" y="10447825"/>
            <a:ext cx="1162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MSA-C_10</a:t>
            </a:r>
            <a:endParaRPr lang="en-US" dirty="0"/>
          </a:p>
        </p:txBody>
      </p:sp>
      <p:sp>
        <p:nvSpPr>
          <p:cNvPr id="2" name="Rettangolo 1"/>
          <p:cNvSpPr/>
          <p:nvPr/>
        </p:nvSpPr>
        <p:spPr>
          <a:xfrm>
            <a:off x="9545086" y="-80690"/>
            <a:ext cx="24417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</a:t>
            </a:r>
            <a:r>
              <a:rPr lang="en-US" b="1" dirty="0" smtClean="0"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0930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33</Words>
  <Application>Microsoft Office PowerPoint</Application>
  <PresentationFormat>Personalizzato</PresentationFormat>
  <Paragraphs>31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Moda Fabio</dc:creator>
  <cp:lastModifiedBy>De Luca Chiara Maria Giulia</cp:lastModifiedBy>
  <cp:revision>6</cp:revision>
  <dcterms:created xsi:type="dcterms:W3CDTF">2021-07-14T07:28:50Z</dcterms:created>
  <dcterms:modified xsi:type="dcterms:W3CDTF">2021-07-14T15:28:40Z</dcterms:modified>
</cp:coreProperties>
</file>