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887" r:id="rId2"/>
    <p:sldId id="867" r:id="rId3"/>
    <p:sldId id="886" r:id="rId4"/>
    <p:sldId id="870" r:id="rId5"/>
    <p:sldId id="880" r:id="rId6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97C1201-6402-BA8F-5109-2BAA360C4233}" name="Sara Gutiérrez Fernández" initials="SGF" userId="S-1-5-21-4060015860-3155939536-3220560164-876975" providerId="AD"/>
  <p188:author id="{928B6BCA-DAEF-9D9A-B492-E7B368FB0800}" name="Sara Gutiérrez Fernández" initials="SGF" userId="S::sara.gutierrezfernandez@kuleuven.be::80fca35c-5e5f-4e69-8f24-6093e212fd43" providerId="AD"/>
  <p188:author id="{F10F47ED-D977-4EEE-AF75-50F5321D1EB9}" name="Lucia Chavez Gutierrez" initials="LCG" userId="S-1-5-21-4060015860-3155939536-3220560164-2441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>
        <p:scale>
          <a:sx n="100" d="100"/>
          <a:sy n="100" d="100"/>
        </p:scale>
        <p:origin x="1603" y="-20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8/10/relationships/authors" Target="authors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81749-D6B3-4B44-920B-F46FF0CED920}" type="datetimeFigureOut">
              <a:rPr lang="nl-BE" smtClean="0"/>
              <a:t>3/04/2025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32CE0-0BF7-4C65-A166-D39C22B73A7F}" type="slidenum">
              <a:rPr lang="nl-BE" smtClean="0"/>
              <a:t>‹Nº›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3279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81749-D6B3-4B44-920B-F46FF0CED920}" type="datetimeFigureOut">
              <a:rPr lang="nl-BE" smtClean="0"/>
              <a:t>3/04/2025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32CE0-0BF7-4C65-A166-D39C22B73A7F}" type="slidenum">
              <a:rPr lang="nl-BE" smtClean="0"/>
              <a:t>‹Nº›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81245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81749-D6B3-4B44-920B-F46FF0CED920}" type="datetimeFigureOut">
              <a:rPr lang="nl-BE" smtClean="0"/>
              <a:t>3/04/2025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32CE0-0BF7-4C65-A166-D39C22B73A7F}" type="slidenum">
              <a:rPr lang="nl-BE" smtClean="0"/>
              <a:t>‹Nº›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87321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81749-D6B3-4B44-920B-F46FF0CED920}" type="datetimeFigureOut">
              <a:rPr lang="nl-BE" smtClean="0"/>
              <a:t>3/04/2025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32CE0-0BF7-4C65-A166-D39C22B73A7F}" type="slidenum">
              <a:rPr lang="nl-BE" smtClean="0"/>
              <a:t>‹Nº›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9190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81749-D6B3-4B44-920B-F46FF0CED920}" type="datetimeFigureOut">
              <a:rPr lang="nl-BE" smtClean="0"/>
              <a:t>3/04/2025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32CE0-0BF7-4C65-A166-D39C22B73A7F}" type="slidenum">
              <a:rPr lang="nl-BE" smtClean="0"/>
              <a:t>‹Nº›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17369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81749-D6B3-4B44-920B-F46FF0CED920}" type="datetimeFigureOut">
              <a:rPr lang="nl-BE" smtClean="0"/>
              <a:t>3/04/2025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32CE0-0BF7-4C65-A166-D39C22B73A7F}" type="slidenum">
              <a:rPr lang="nl-BE" smtClean="0"/>
              <a:t>‹Nº›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1760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81749-D6B3-4B44-920B-F46FF0CED920}" type="datetimeFigureOut">
              <a:rPr lang="nl-BE" smtClean="0"/>
              <a:t>3/04/2025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32CE0-0BF7-4C65-A166-D39C22B73A7F}" type="slidenum">
              <a:rPr lang="nl-BE" smtClean="0"/>
              <a:t>‹Nº›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98448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81749-D6B3-4B44-920B-F46FF0CED920}" type="datetimeFigureOut">
              <a:rPr lang="nl-BE" smtClean="0"/>
              <a:t>3/04/2025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32CE0-0BF7-4C65-A166-D39C22B73A7F}" type="slidenum">
              <a:rPr lang="nl-BE" smtClean="0"/>
              <a:t>‹Nº›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39285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81749-D6B3-4B44-920B-F46FF0CED920}" type="datetimeFigureOut">
              <a:rPr lang="nl-BE" smtClean="0"/>
              <a:t>3/04/2025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32CE0-0BF7-4C65-A166-D39C22B73A7F}" type="slidenum">
              <a:rPr lang="nl-BE" smtClean="0"/>
              <a:t>‹Nº›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71586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81749-D6B3-4B44-920B-F46FF0CED920}" type="datetimeFigureOut">
              <a:rPr lang="nl-BE" smtClean="0"/>
              <a:t>3/04/2025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32CE0-0BF7-4C65-A166-D39C22B73A7F}" type="slidenum">
              <a:rPr lang="nl-BE" smtClean="0"/>
              <a:t>‹Nº›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43413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81749-D6B3-4B44-920B-F46FF0CED920}" type="datetimeFigureOut">
              <a:rPr lang="nl-BE" smtClean="0"/>
              <a:t>3/04/2025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32CE0-0BF7-4C65-A166-D39C22B73A7F}" type="slidenum">
              <a:rPr lang="nl-BE" smtClean="0"/>
              <a:t>‹Nº›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99582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B81749-D6B3-4B44-920B-F46FF0CED920}" type="datetimeFigureOut">
              <a:rPr lang="nl-BE" smtClean="0"/>
              <a:t>3/04/2025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32CE0-0BF7-4C65-A166-D39C22B73A7F}" type="slidenum">
              <a:rPr lang="nl-BE" smtClean="0"/>
              <a:t>‹Nº›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05853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4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13" Type="http://schemas.openxmlformats.org/officeDocument/2006/relationships/image" Target="../media/image10.emf"/><Relationship Id="rId3" Type="http://schemas.openxmlformats.org/officeDocument/2006/relationships/image" Target="../media/image5.emf"/><Relationship Id="rId7" Type="http://schemas.openxmlformats.org/officeDocument/2006/relationships/image" Target="../media/image7.emf"/><Relationship Id="rId12" Type="http://schemas.openxmlformats.org/officeDocument/2006/relationships/oleObject" Target="../embeddings/oleObject9.bin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9.emf"/><Relationship Id="rId5" Type="http://schemas.openxmlformats.org/officeDocument/2006/relationships/image" Target="../media/image6.emf"/><Relationship Id="rId10" Type="http://schemas.openxmlformats.org/officeDocument/2006/relationships/oleObject" Target="../embeddings/oleObject8.bin"/><Relationship Id="rId4" Type="http://schemas.openxmlformats.org/officeDocument/2006/relationships/oleObject" Target="../embeddings/oleObject5.bin"/><Relationship Id="rId9" Type="http://schemas.openxmlformats.org/officeDocument/2006/relationships/image" Target="../media/image8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11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image" Target="../media/image13.emf"/><Relationship Id="rId7" Type="http://schemas.openxmlformats.org/officeDocument/2006/relationships/image" Target="../media/image15.e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14.emf"/><Relationship Id="rId4" Type="http://schemas.openxmlformats.org/officeDocument/2006/relationships/oleObject" Target="../embeddings/oleObject13.bin"/><Relationship Id="rId9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1">
            <a:extLst>
              <a:ext uri="{FF2B5EF4-FFF2-40B4-BE49-F238E27FC236}">
                <a16:creationId xmlns:a16="http://schemas.microsoft.com/office/drawing/2014/main" id="{272754AE-3094-0FCF-D182-18E2481F5B5A}"/>
              </a:ext>
            </a:extLst>
          </p:cNvPr>
          <p:cNvSpPr/>
          <p:nvPr/>
        </p:nvSpPr>
        <p:spPr>
          <a:xfrm>
            <a:off x="-18643" y="-10690"/>
            <a:ext cx="127081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Figure S1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70C065-DAA4-80EC-B498-D6F8EE0BF9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2171" y="327864"/>
            <a:ext cx="4040165" cy="694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02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514C444A-AD30-B99E-7EE4-637E1B993C37}"/>
              </a:ext>
            </a:extLst>
          </p:cNvPr>
          <p:cNvSpPr/>
          <p:nvPr/>
        </p:nvSpPr>
        <p:spPr>
          <a:xfrm>
            <a:off x="-18643" y="-10690"/>
            <a:ext cx="12708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Figure S2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3A1FAA7-29F0-C4F1-C1A8-8A50B736F02A}"/>
              </a:ext>
            </a:extLst>
          </p:cNvPr>
          <p:cNvSpPr/>
          <p:nvPr/>
        </p:nvSpPr>
        <p:spPr>
          <a:xfrm>
            <a:off x="-18643" y="800514"/>
            <a:ext cx="4617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06E42038-44A8-ADFA-F9D0-9DCC4B479A04}"/>
              </a:ext>
            </a:extLst>
          </p:cNvPr>
          <p:cNvSpPr/>
          <p:nvPr/>
        </p:nvSpPr>
        <p:spPr>
          <a:xfrm>
            <a:off x="2746848" y="800514"/>
            <a:ext cx="46175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B3ED1BB-0C9F-123C-8A9B-A0A7BE74D4E1}"/>
              </a:ext>
            </a:extLst>
          </p:cNvPr>
          <p:cNvSpPr/>
          <p:nvPr/>
        </p:nvSpPr>
        <p:spPr>
          <a:xfrm>
            <a:off x="0" y="4031116"/>
            <a:ext cx="4617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BFFCFFD1-9BD4-7F41-61DC-6D875138286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9465727"/>
              </p:ext>
            </p:extLst>
          </p:nvPr>
        </p:nvGraphicFramePr>
        <p:xfrm>
          <a:off x="2822575" y="1068388"/>
          <a:ext cx="4035425" cy="2402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2" imgW="5394275" imgH="3213737" progId="Prism10.Document">
                  <p:embed/>
                </p:oleObj>
              </mc:Choice>
              <mc:Fallback>
                <p:oleObj name="Prism 10" r:id="rId2" imgW="5394275" imgH="3213737" progId="Prism10.Document">
                  <p:embed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BFFCFFD1-9BD4-7F41-61DC-6D875138286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822575" y="1068388"/>
                        <a:ext cx="4035425" cy="24021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CA26B0AD-BBAF-029C-B5A5-72C21752587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4412873"/>
              </p:ext>
            </p:extLst>
          </p:nvPr>
        </p:nvGraphicFramePr>
        <p:xfrm>
          <a:off x="-44450" y="1123950"/>
          <a:ext cx="2867025" cy="22675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4" imgW="3631219" imgH="3264132" progId="Prism10.Document">
                  <p:embed/>
                </p:oleObj>
              </mc:Choice>
              <mc:Fallback>
                <p:oleObj name="Prism 10" r:id="rId4" imgW="3631219" imgH="3264132" progId="Prism10.Document">
                  <p:embed/>
                  <p:pic>
                    <p:nvPicPr>
                      <p:cNvPr id="10" name="Object 12">
                        <a:extLst>
                          <a:ext uri="{FF2B5EF4-FFF2-40B4-BE49-F238E27FC236}">
                            <a16:creationId xmlns:a16="http://schemas.microsoft.com/office/drawing/2014/main" id="{CA26B0AD-BBAF-029C-B5A5-72C21752587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44450" y="1123950"/>
                        <a:ext cx="2867025" cy="22675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to 6">
            <a:extLst>
              <a:ext uri="{FF2B5EF4-FFF2-40B4-BE49-F238E27FC236}">
                <a16:creationId xmlns:a16="http://schemas.microsoft.com/office/drawing/2014/main" id="{C8BC9A9C-D803-EBE5-D89C-D82E7D99EC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1034476"/>
              </p:ext>
            </p:extLst>
          </p:nvPr>
        </p:nvGraphicFramePr>
        <p:xfrm>
          <a:off x="271463" y="3957638"/>
          <a:ext cx="5954712" cy="362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6" imgW="5197740" imgH="3165142" progId="Prism10.Document">
                  <p:embed/>
                </p:oleObj>
              </mc:Choice>
              <mc:Fallback>
                <p:oleObj name="Prism 10" r:id="rId6" imgW="5197740" imgH="3165142" progId="Prism10.Document">
                  <p:embed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0FCB00E8-6DBD-3DE0-36C5-C16E8EFF074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71463" y="3957638"/>
                        <a:ext cx="5954712" cy="3625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58211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Objeto 14">
            <a:extLst>
              <a:ext uri="{FF2B5EF4-FFF2-40B4-BE49-F238E27FC236}">
                <a16:creationId xmlns:a16="http://schemas.microsoft.com/office/drawing/2014/main" id="{F08F57DE-083B-52DF-6E02-284C41DD88C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615603"/>
              </p:ext>
            </p:extLst>
          </p:nvPr>
        </p:nvGraphicFramePr>
        <p:xfrm>
          <a:off x="34925" y="484188"/>
          <a:ext cx="3779838" cy="2627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2" imgW="5182622" imgH="3602496" progId="Prism10.Document">
                  <p:embed/>
                </p:oleObj>
              </mc:Choice>
              <mc:Fallback>
                <p:oleObj name="Prism 10" r:id="rId2" imgW="5182622" imgH="3602496" progId="Prism10.Document">
                  <p:embed/>
                  <p:pic>
                    <p:nvPicPr>
                      <p:cNvPr id="15" name="Objeto 14">
                        <a:extLst>
                          <a:ext uri="{FF2B5EF4-FFF2-40B4-BE49-F238E27FC236}">
                            <a16:creationId xmlns:a16="http://schemas.microsoft.com/office/drawing/2014/main" id="{F08F57DE-083B-52DF-6E02-284C41DD88C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4925" y="484188"/>
                        <a:ext cx="3779838" cy="26273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to 15">
            <a:extLst>
              <a:ext uri="{FF2B5EF4-FFF2-40B4-BE49-F238E27FC236}">
                <a16:creationId xmlns:a16="http://schemas.microsoft.com/office/drawing/2014/main" id="{6E6D038E-837A-70F8-460D-9B63CE5BB88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4677808"/>
              </p:ext>
            </p:extLst>
          </p:nvPr>
        </p:nvGraphicFramePr>
        <p:xfrm>
          <a:off x="3843338" y="625475"/>
          <a:ext cx="3185074" cy="23550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4" imgW="5007324" imgH="3698246" progId="Prism10.Document">
                  <p:embed/>
                </p:oleObj>
              </mc:Choice>
              <mc:Fallback>
                <p:oleObj name="Prism 10" r:id="rId4" imgW="5007324" imgH="3698246" progId="Prism10.Document">
                  <p:embed/>
                  <p:pic>
                    <p:nvPicPr>
                      <p:cNvPr id="16" name="Objeto 15">
                        <a:extLst>
                          <a:ext uri="{FF2B5EF4-FFF2-40B4-BE49-F238E27FC236}">
                            <a16:creationId xmlns:a16="http://schemas.microsoft.com/office/drawing/2014/main" id="{6E6D038E-837A-70F8-460D-9B63CE5BB8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843338" y="625475"/>
                        <a:ext cx="3185074" cy="23550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to 17">
            <a:extLst>
              <a:ext uri="{FF2B5EF4-FFF2-40B4-BE49-F238E27FC236}">
                <a16:creationId xmlns:a16="http://schemas.microsoft.com/office/drawing/2014/main" id="{34DE31AD-B51E-CA78-2B87-5B545E1A2B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9494928"/>
              </p:ext>
            </p:extLst>
          </p:nvPr>
        </p:nvGraphicFramePr>
        <p:xfrm>
          <a:off x="-84138" y="3602038"/>
          <a:ext cx="4060826" cy="2490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6" imgW="5232655" imgH="3210858" progId="Prism10.Document">
                  <p:embed/>
                </p:oleObj>
              </mc:Choice>
              <mc:Fallback>
                <p:oleObj name="Prism 10" r:id="rId6" imgW="5232655" imgH="3210858" progId="Prism10.Document">
                  <p:embed/>
                  <p:pic>
                    <p:nvPicPr>
                      <p:cNvPr id="18" name="Objeto 17">
                        <a:extLst>
                          <a:ext uri="{FF2B5EF4-FFF2-40B4-BE49-F238E27FC236}">
                            <a16:creationId xmlns:a16="http://schemas.microsoft.com/office/drawing/2014/main" id="{34DE31AD-B51E-CA78-2B87-5B545E1A2B2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-84138" y="3602038"/>
                        <a:ext cx="4060826" cy="2490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6C433C97-8054-3D02-B29B-36DFB1071256}"/>
              </a:ext>
            </a:extLst>
          </p:cNvPr>
          <p:cNvSpPr/>
          <p:nvPr/>
        </p:nvSpPr>
        <p:spPr>
          <a:xfrm>
            <a:off x="-18643" y="-10690"/>
            <a:ext cx="12708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Figure S3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07C0108-2887-2633-7D27-5F632009304F}"/>
              </a:ext>
            </a:extLst>
          </p:cNvPr>
          <p:cNvSpPr/>
          <p:nvPr/>
        </p:nvSpPr>
        <p:spPr>
          <a:xfrm>
            <a:off x="-18643" y="440623"/>
            <a:ext cx="4617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F9CF8F5D-AB35-77E2-1783-5FE0F8C848E4}"/>
              </a:ext>
            </a:extLst>
          </p:cNvPr>
          <p:cNvSpPr/>
          <p:nvPr/>
        </p:nvSpPr>
        <p:spPr>
          <a:xfrm>
            <a:off x="3728292" y="440623"/>
            <a:ext cx="4617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6C4ABAD1-2638-FA11-102A-2C59861F68E9}"/>
              </a:ext>
            </a:extLst>
          </p:cNvPr>
          <p:cNvSpPr/>
          <p:nvPr/>
        </p:nvSpPr>
        <p:spPr>
          <a:xfrm>
            <a:off x="0" y="3294229"/>
            <a:ext cx="4617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6DF5391A-3605-7796-ECE3-5DBAAF504C34}"/>
              </a:ext>
            </a:extLst>
          </p:cNvPr>
          <p:cNvSpPr/>
          <p:nvPr/>
        </p:nvSpPr>
        <p:spPr>
          <a:xfrm>
            <a:off x="3761685" y="3267075"/>
            <a:ext cx="4617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412528F0-2ED5-8CAF-1DFF-ECC7A72AFB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0620216"/>
              </p:ext>
            </p:extLst>
          </p:nvPr>
        </p:nvGraphicFramePr>
        <p:xfrm>
          <a:off x="-28575" y="6648450"/>
          <a:ext cx="3994150" cy="2495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8" imgW="5145906" imgH="3216977" progId="Prism10.Document">
                  <p:embed/>
                </p:oleObj>
              </mc:Choice>
              <mc:Fallback>
                <p:oleObj name="Prism 10" r:id="rId8" imgW="5145906" imgH="3216977" progId="Prism10.Document">
                  <p:embed/>
                  <p:pic>
                    <p:nvPicPr>
                      <p:cNvPr id="18" name="Objeto 17">
                        <a:extLst>
                          <a:ext uri="{FF2B5EF4-FFF2-40B4-BE49-F238E27FC236}">
                            <a16:creationId xmlns:a16="http://schemas.microsoft.com/office/drawing/2014/main" id="{34DE31AD-B51E-CA78-2B87-5B545E1A2B2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-28575" y="6648450"/>
                        <a:ext cx="3994150" cy="2495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A2E62AFE-8D97-6CC2-E23D-0D46E585F6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601077"/>
              </p:ext>
            </p:extLst>
          </p:nvPr>
        </p:nvGraphicFramePr>
        <p:xfrm>
          <a:off x="3906838" y="6804025"/>
          <a:ext cx="3187700" cy="2354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10" imgW="5011644" imgH="3698246" progId="Prism10.Document">
                  <p:embed/>
                </p:oleObj>
              </mc:Choice>
              <mc:Fallback>
                <p:oleObj name="Prism 10" r:id="rId10" imgW="5011644" imgH="3698246" progId="Prism10.Document">
                  <p:embed/>
                  <p:pic>
                    <p:nvPicPr>
                      <p:cNvPr id="16" name="Objeto 15">
                        <a:extLst>
                          <a:ext uri="{FF2B5EF4-FFF2-40B4-BE49-F238E27FC236}">
                            <a16:creationId xmlns:a16="http://schemas.microsoft.com/office/drawing/2014/main" id="{6E6D038E-837A-70F8-460D-9B63CE5BB8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906838" y="6804025"/>
                        <a:ext cx="3187700" cy="23542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1">
            <a:extLst>
              <a:ext uri="{FF2B5EF4-FFF2-40B4-BE49-F238E27FC236}">
                <a16:creationId xmlns:a16="http://schemas.microsoft.com/office/drawing/2014/main" id="{AF768690-CBA1-F10E-AAD8-6BEB1E97A94E}"/>
              </a:ext>
            </a:extLst>
          </p:cNvPr>
          <p:cNvSpPr/>
          <p:nvPr/>
        </p:nvSpPr>
        <p:spPr>
          <a:xfrm>
            <a:off x="-26987" y="6391054"/>
            <a:ext cx="4617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E5513D57-72C0-95E9-97A6-21FF533C7A54}"/>
              </a:ext>
            </a:extLst>
          </p:cNvPr>
          <p:cNvSpPr/>
          <p:nvPr/>
        </p:nvSpPr>
        <p:spPr>
          <a:xfrm>
            <a:off x="3799785" y="6423445"/>
            <a:ext cx="4617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graphicFrame>
        <p:nvGraphicFramePr>
          <p:cNvPr id="17" name="Objeto 16">
            <a:extLst>
              <a:ext uri="{FF2B5EF4-FFF2-40B4-BE49-F238E27FC236}">
                <a16:creationId xmlns:a16="http://schemas.microsoft.com/office/drawing/2014/main" id="{8E4AB8AE-6AD3-8200-D580-286C34269B3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4904902"/>
              </p:ext>
            </p:extLst>
          </p:nvPr>
        </p:nvGraphicFramePr>
        <p:xfrm>
          <a:off x="3800475" y="3630613"/>
          <a:ext cx="3211513" cy="2408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12" imgW="5039360" imgH="3775997" progId="Prism10.Document">
                  <p:embed/>
                </p:oleObj>
              </mc:Choice>
              <mc:Fallback>
                <p:oleObj name="Prism 10" r:id="rId12" imgW="5039360" imgH="3775997" progId="Prism10.Document">
                  <p:embed/>
                  <p:pic>
                    <p:nvPicPr>
                      <p:cNvPr id="19" name="Objeto 18">
                        <a:extLst>
                          <a:ext uri="{FF2B5EF4-FFF2-40B4-BE49-F238E27FC236}">
                            <a16:creationId xmlns:a16="http://schemas.microsoft.com/office/drawing/2014/main" id="{47EA05CF-7A37-B8FA-830D-9F5812D9BF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800475" y="3630613"/>
                        <a:ext cx="3211513" cy="24082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82058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D25C0B4D-6510-38E2-8CB1-73BA8D1BB016}"/>
              </a:ext>
            </a:extLst>
          </p:cNvPr>
          <p:cNvSpPr/>
          <p:nvPr/>
        </p:nvSpPr>
        <p:spPr>
          <a:xfrm>
            <a:off x="-18643" y="-10690"/>
            <a:ext cx="12708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Figure S4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A6495BE-9AB9-89B9-01BC-F297EA25A395}"/>
              </a:ext>
            </a:extLst>
          </p:cNvPr>
          <p:cNvSpPr/>
          <p:nvPr/>
        </p:nvSpPr>
        <p:spPr>
          <a:xfrm>
            <a:off x="295326" y="475370"/>
            <a:ext cx="4617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id="{829859FE-D290-0667-9300-72D26AB1577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3503361"/>
              </p:ext>
            </p:extLst>
          </p:nvPr>
        </p:nvGraphicFramePr>
        <p:xfrm>
          <a:off x="763588" y="531813"/>
          <a:ext cx="4981575" cy="2624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2" imgW="6057311" imgH="3242894" progId="Prism10.Document">
                  <p:embed/>
                </p:oleObj>
              </mc:Choice>
              <mc:Fallback>
                <p:oleObj name="Prism 10" r:id="rId2" imgW="6057311" imgH="3242894" progId="Prism10.Document">
                  <p:embed/>
                  <p:pic>
                    <p:nvPicPr>
                      <p:cNvPr id="9" name="Objeto 8">
                        <a:extLst>
                          <a:ext uri="{FF2B5EF4-FFF2-40B4-BE49-F238E27FC236}">
                            <a16:creationId xmlns:a16="http://schemas.microsoft.com/office/drawing/2014/main" id="{829859FE-D290-0667-9300-72D26AB1577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63588" y="531813"/>
                        <a:ext cx="4981575" cy="2624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18FD41F0-A2B3-10DB-0DEE-F64852305C8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1798147"/>
              </p:ext>
            </p:extLst>
          </p:nvPr>
        </p:nvGraphicFramePr>
        <p:xfrm>
          <a:off x="657940" y="3421232"/>
          <a:ext cx="4940674" cy="32352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4" imgW="4283456" imgH="2808421" progId="Prism10.Document">
                  <p:embed/>
                </p:oleObj>
              </mc:Choice>
              <mc:Fallback>
                <p:oleObj name="Prism 10" r:id="rId4" imgW="4283456" imgH="2808421" progId="Prism10.Document">
                  <p:embed/>
                  <p:pic>
                    <p:nvPicPr>
                      <p:cNvPr id="11" name="Objeto 10">
                        <a:extLst>
                          <a:ext uri="{FF2B5EF4-FFF2-40B4-BE49-F238E27FC236}">
                            <a16:creationId xmlns:a16="http://schemas.microsoft.com/office/drawing/2014/main" id="{18FD41F0-A2B3-10DB-0DEE-F64852305C8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57940" y="3421232"/>
                        <a:ext cx="4940674" cy="32352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79173FF6-67E9-28BE-0FBF-DF718F37A9D0}"/>
              </a:ext>
            </a:extLst>
          </p:cNvPr>
          <p:cNvSpPr/>
          <p:nvPr/>
        </p:nvSpPr>
        <p:spPr>
          <a:xfrm>
            <a:off x="323186" y="3421232"/>
            <a:ext cx="4617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546005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id="{A2EAF2A9-F221-4263-86D7-6C0CCFEE19A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777671"/>
              </p:ext>
            </p:extLst>
          </p:nvPr>
        </p:nvGraphicFramePr>
        <p:xfrm>
          <a:off x="3386138" y="3716338"/>
          <a:ext cx="3565525" cy="2314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2" imgW="5798144" imgH="3500267" progId="Prism10.Document">
                  <p:embed/>
                </p:oleObj>
              </mc:Choice>
              <mc:Fallback>
                <p:oleObj name="Prism 10" r:id="rId2" imgW="5798144" imgH="3500267" progId="Prism10.Document">
                  <p:embed/>
                  <p:pic>
                    <p:nvPicPr>
                      <p:cNvPr id="9" name="Objeto 8">
                        <a:extLst>
                          <a:ext uri="{FF2B5EF4-FFF2-40B4-BE49-F238E27FC236}">
                            <a16:creationId xmlns:a16="http://schemas.microsoft.com/office/drawing/2014/main" id="{A2EAF2A9-F221-4263-86D7-6C0CCFEE19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386138" y="3716338"/>
                        <a:ext cx="3565525" cy="2314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6729F731-3CD3-80AF-F7DD-A627131B0633}"/>
              </a:ext>
            </a:extLst>
          </p:cNvPr>
          <p:cNvSpPr/>
          <p:nvPr/>
        </p:nvSpPr>
        <p:spPr>
          <a:xfrm>
            <a:off x="-18643" y="-10690"/>
            <a:ext cx="12708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Figure S5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1958803C-B32A-E665-8C3B-F343AFC596F2}"/>
              </a:ext>
            </a:extLst>
          </p:cNvPr>
          <p:cNvSpPr/>
          <p:nvPr/>
        </p:nvSpPr>
        <p:spPr>
          <a:xfrm>
            <a:off x="60270" y="496239"/>
            <a:ext cx="4617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46D3944-163E-DBF3-B8A5-752E75E5A92E}"/>
              </a:ext>
            </a:extLst>
          </p:cNvPr>
          <p:cNvSpPr/>
          <p:nvPr/>
        </p:nvSpPr>
        <p:spPr>
          <a:xfrm>
            <a:off x="3287803" y="412052"/>
            <a:ext cx="4617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graphicFrame>
        <p:nvGraphicFramePr>
          <p:cNvPr id="6" name="Object 12">
            <a:extLst>
              <a:ext uri="{FF2B5EF4-FFF2-40B4-BE49-F238E27FC236}">
                <a16:creationId xmlns:a16="http://schemas.microsoft.com/office/drawing/2014/main" id="{A01E63D6-E3C4-8C3E-D89D-BD413F92EC5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8836880"/>
              </p:ext>
            </p:extLst>
          </p:nvPr>
        </p:nvGraphicFramePr>
        <p:xfrm>
          <a:off x="-18643" y="764875"/>
          <a:ext cx="3527425" cy="2449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4" imgW="4105279" imgH="2852696" progId="Prism10.Document">
                  <p:embed/>
                </p:oleObj>
              </mc:Choice>
              <mc:Fallback>
                <p:oleObj name="Prism 10" r:id="rId4" imgW="4105279" imgH="2852696" progId="Prism10.Document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6ADF5624-0F22-144A-2D30-C377DA173DE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18643" y="764875"/>
                        <a:ext cx="3527425" cy="24495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>
            <a:extLst>
              <a:ext uri="{FF2B5EF4-FFF2-40B4-BE49-F238E27FC236}">
                <a16:creationId xmlns:a16="http://schemas.microsoft.com/office/drawing/2014/main" id="{F7892FE6-C2BA-13D4-4B6E-C42FF7FF343F}"/>
              </a:ext>
            </a:extLst>
          </p:cNvPr>
          <p:cNvSpPr/>
          <p:nvPr/>
        </p:nvSpPr>
        <p:spPr>
          <a:xfrm>
            <a:off x="3373508" y="3350607"/>
            <a:ext cx="4617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AB7B1A6-8190-9B88-B802-FCB41501CBED}"/>
              </a:ext>
            </a:extLst>
          </p:cNvPr>
          <p:cNvGrpSpPr/>
          <p:nvPr/>
        </p:nvGrpSpPr>
        <p:grpSpPr>
          <a:xfrm>
            <a:off x="-64082" y="3516737"/>
            <a:ext cx="3606801" cy="2981325"/>
            <a:chOff x="2527005" y="394508"/>
            <a:chExt cx="3896625" cy="3410823"/>
          </a:xfrm>
          <a:solidFill>
            <a:schemeClr val="bg1"/>
          </a:solidFill>
        </p:grpSpPr>
        <p:sp>
          <p:nvSpPr>
            <p:cNvPr id="12" name="Rectangle 1">
              <a:extLst>
                <a:ext uri="{FF2B5EF4-FFF2-40B4-BE49-F238E27FC236}">
                  <a16:creationId xmlns:a16="http://schemas.microsoft.com/office/drawing/2014/main" id="{3EDA79F0-41C5-6884-12D1-A9E8FC56589E}"/>
                </a:ext>
              </a:extLst>
            </p:cNvPr>
            <p:cNvSpPr/>
            <p:nvPr/>
          </p:nvSpPr>
          <p:spPr>
            <a:xfrm>
              <a:off x="4564352" y="424691"/>
              <a:ext cx="461754" cy="316904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en-GB" sz="1200" dirty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</a:p>
          </p:txBody>
        </p:sp>
        <p:graphicFrame>
          <p:nvGraphicFramePr>
            <p:cNvPr id="13" name="Objeto 1">
              <a:extLst>
                <a:ext uri="{FF2B5EF4-FFF2-40B4-BE49-F238E27FC236}">
                  <a16:creationId xmlns:a16="http://schemas.microsoft.com/office/drawing/2014/main" id="{5E85E343-A2D7-9C5E-619A-24741DC98F33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09757410"/>
                </p:ext>
              </p:extLst>
            </p:nvPr>
          </p:nvGraphicFramePr>
          <p:xfrm>
            <a:off x="2527005" y="394508"/>
            <a:ext cx="3896625" cy="341082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10" r:id="rId6" imgW="6707748" imgH="5872774" progId="Prism10.Document">
                    <p:embed/>
                  </p:oleObj>
                </mc:Choice>
                <mc:Fallback>
                  <p:oleObj name="Prism 10" r:id="rId6" imgW="6707748" imgH="5872774" progId="Prism10.Document">
                    <p:embed/>
                    <p:pic>
                      <p:nvPicPr>
                        <p:cNvPr id="2" name="Objeto 1">
                          <a:extLst>
                            <a:ext uri="{FF2B5EF4-FFF2-40B4-BE49-F238E27FC236}">
                              <a16:creationId xmlns:a16="http://schemas.microsoft.com/office/drawing/2014/main" id="{5E85E343-A2D7-9C5E-619A-24741DC98F33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2527005" y="394508"/>
                          <a:ext cx="3896625" cy="341082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3A1FAA7-29F0-C4F1-C1A8-8A50B736F02A}"/>
                </a:ext>
              </a:extLst>
            </p:cNvPr>
            <p:cNvSpPr/>
            <p:nvPr/>
          </p:nvSpPr>
          <p:spPr>
            <a:xfrm>
              <a:off x="2783892" y="424691"/>
              <a:ext cx="461754" cy="316904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en-GB" sz="1200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</p:grpSp>
      <p:graphicFrame>
        <p:nvGraphicFramePr>
          <p:cNvPr id="5" name="Object 12">
            <a:extLst>
              <a:ext uri="{FF2B5EF4-FFF2-40B4-BE49-F238E27FC236}">
                <a16:creationId xmlns:a16="http://schemas.microsoft.com/office/drawing/2014/main" id="{57BE02EC-EC22-BBD6-8204-B8718164E0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6713099"/>
              </p:ext>
            </p:extLst>
          </p:nvPr>
        </p:nvGraphicFramePr>
        <p:xfrm>
          <a:off x="3289300" y="688975"/>
          <a:ext cx="3508375" cy="242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8" imgW="4086921" imgH="2832898" progId="Prism10.Document">
                  <p:embed/>
                </p:oleObj>
              </mc:Choice>
              <mc:Fallback>
                <p:oleObj name="Prism 10" r:id="rId8" imgW="4086921" imgH="2832898" progId="Prism10.Document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6ADF5624-0F22-144A-2D30-C377DA173DE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289300" y="688975"/>
                        <a:ext cx="3508375" cy="2428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175185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26</Words>
  <Application>Microsoft Office PowerPoint</Application>
  <PresentationFormat>A4 (210 x 297 mm)</PresentationFormat>
  <Paragraphs>21</Paragraphs>
  <Slides>5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Tema de Office</vt:lpstr>
      <vt:lpstr>Prism 10</vt:lpstr>
      <vt:lpstr>GraphPad Prism Project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KU Leuven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Sara Gutiérrez Fernández</dc:creator>
  <cp:lastModifiedBy>Sara Gutiérrez Fernández</cp:lastModifiedBy>
  <cp:revision>87</cp:revision>
  <dcterms:created xsi:type="dcterms:W3CDTF">2024-09-05T08:13:43Z</dcterms:created>
  <dcterms:modified xsi:type="dcterms:W3CDTF">2025-04-03T10:47:25Z</dcterms:modified>
</cp:coreProperties>
</file>