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788" autoAdjust="0"/>
  </p:normalViewPr>
  <p:slideViewPr>
    <p:cSldViewPr snapToGrid="0">
      <p:cViewPr varScale="1">
        <p:scale>
          <a:sx n="71" d="100"/>
          <a:sy n="71" d="100"/>
        </p:scale>
        <p:origin x="-13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D1927-4686-47A1-BCD3-2A8F623036B2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E0CCD-BB25-4460-8B42-22805C85EE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76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1. Scree plot of exploratory factor analysis on the 15-item DADDS-J</a:t>
            </a:r>
            <a:endParaRPr kumimoji="1" lang="en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Scree plot from the exploratory factor analysis of the 15-item DADDS-J showing the eigenvalues of each component. DADDS-J: Japanese version of the Death and Dying Distress Scale.</a:t>
            </a:r>
            <a:endParaRPr kumimoji="1" lang="en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E0CCD-BB25-4460-8B42-22805C85EEF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144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20C3C7DA-171F-4F17-7C49-127E8EE49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CB90CB2C-7368-D4ED-A706-931A4393A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DA4189E5-EBFC-EC0C-ECC2-5DA03FF1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DF59EAF5-70C7-18FF-049B-A45A6DC9B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0239EF3F-BDE8-0891-0600-1C4C31BB2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37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3E0E781-900B-481F-0032-52FF5D3B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546747AE-2481-802A-7B8B-6971A5695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A9C57E7A-AED9-53DE-E0B4-D6E0921C1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ABA6F6DE-3D3A-B5C9-5645-FA3AB6EE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3607F27E-30A3-C827-EB3C-64D28F296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94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xmlns="" id="{98D11555-746D-814A-E2FA-7D9C36DF44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12A0429D-11B8-8B8A-6B8E-4F74179FC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0473D555-2D02-41A6-B953-6D6EFB0D1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11F8E537-DCB0-4D8B-9760-FFE1EB62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22EEFA8A-8E30-D48B-DE1A-4E57B1C9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74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23FB9B2E-189B-7EB2-DE6A-E822B01F9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0A324FAB-C9A2-3FDC-9353-971D4959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054F530E-59EC-8AE7-ADF7-1220C3AF3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92334597-D7E6-B7E9-DABD-772F8E01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E72A2D50-1136-A8D4-C4F4-3DA68A2D0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816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20A13AE-2A33-126F-14EF-525A5166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39E8ADFB-DC0A-48E8-0C79-3C89A585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6F7763DC-9D04-A685-5203-6403D9F25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F5C624D-0D55-6E20-3360-1704A552F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DA0B1D94-5007-B0D7-835E-CAAC4CD3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31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6CA6969-77FE-C806-CFC0-2302E9C67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62B9A00C-CE7B-F27C-12C2-C43A183B5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7FD40F19-A041-C8D7-49F8-10B733D9A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6446306C-19F6-7C02-6FD9-8AD3903A8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910A636F-6643-D8AC-6A7A-73D46993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11B16CAB-1C84-4FE1-4D6A-DFADADC19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05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95B0A60C-091D-4A81-6C2A-9740A975A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53ED3B1F-9779-5BFA-A5D0-EFD30243E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CBDFE910-C6DD-D182-C70B-E24188B8A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C93D74DB-5AC6-2FC2-D2A0-8E639C002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46F06F08-EDF9-FD90-C394-9D3802777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xmlns="" id="{DB1DC6EC-997E-853D-CEF4-C7238DF9E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xmlns="" id="{19BA0ACC-002A-95B0-D284-24FEC2EE7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xmlns="" id="{617C3668-A9E9-227D-B9D0-16D1617F7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4341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CFDBB04-EB1C-D7C9-75D8-F22C18E3E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1175E40E-F934-C755-9D6A-9766F9ECB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7E00C389-AA88-A706-0CED-29D42E6AC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F4CBF1C2-0F3B-0718-F038-DCDF8C38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370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xmlns="" id="{6601F60D-AFAA-512E-CE73-242D42C38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xmlns="" id="{727AE216-A947-DB8B-DBB0-3EBEDF03A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E9455A30-0DE4-347D-3F7D-96D23D04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31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972DF604-2325-8884-1BBA-B9E1EC84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E034BBB1-A9F9-AAAE-4BCC-C7CF6F706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CAB5B6D0-1085-3167-D9B6-992209F04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97698D33-9B47-36FC-8E58-58B20AE9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50E66899-E9C3-7D7C-549D-957787BE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E7FBF1AE-360D-7D5F-80BC-779DE7D26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59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7301E8F-433E-61A7-1199-E91E6C09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xmlns="" id="{F0AD40CD-BD3E-9D6C-14FE-2D42A32DC7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B10B8C79-FA2E-4423-85D4-DEB33F350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F9570095-468D-817A-F975-76D645E20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7E820EE9-0630-8C8C-1CDA-61D8C74F4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526F1A74-2A7E-5059-DA8C-36646B901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97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xmlns="" id="{EC8D7FC7-DAF0-9620-A6F8-89CDF9D74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AC80923C-31F5-46C7-1248-F2F63EE2E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4135B0AB-1789-09A1-C592-CE64E70CB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06DBD-FF4D-46B1-B853-75081CC046EB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7C3C4287-31B4-7A89-E616-2817E3DE3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525BD0D6-2AC5-E931-4272-B509B5710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7CB78-F936-4ED8-8FCE-17A441F0A3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55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xmlns="" id="{925BA370-2765-5884-25F4-5A4ABEB554AF}"/>
              </a:ext>
            </a:extLst>
          </p:cNvPr>
          <p:cNvGrpSpPr/>
          <p:nvPr/>
        </p:nvGrpSpPr>
        <p:grpSpPr>
          <a:xfrm>
            <a:off x="2292887" y="1936258"/>
            <a:ext cx="4836991" cy="3968170"/>
            <a:chOff x="2292887" y="1353682"/>
            <a:chExt cx="4836991" cy="455074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xmlns="" id="{B00BDE87-CF9E-BBD3-7953-35A6638C19D8}"/>
                </a:ext>
              </a:extLst>
            </p:cNvPr>
            <p:cNvSpPr txBox="1"/>
            <p:nvPr/>
          </p:nvSpPr>
          <p:spPr>
            <a:xfrm>
              <a:off x="5078033" y="1353682"/>
              <a:ext cx="13676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 Plot</a:t>
              </a:r>
              <a:endParaRPr lang="ja-JP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xmlns="" id="{CCC1521E-15FD-38AD-6B97-D9C044E9C9CC}"/>
                </a:ext>
              </a:extLst>
            </p:cNvPr>
            <p:cNvSpPr txBox="1"/>
            <p:nvPr/>
          </p:nvSpPr>
          <p:spPr>
            <a:xfrm>
              <a:off x="2292887" y="2782508"/>
              <a:ext cx="492443" cy="1363515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US" altLang="ja-JP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Eigenvalue</a:t>
              </a:r>
              <a:endParaRPr lang="ja-JP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xmlns="" id="{41D43427-68CF-201E-BABB-489CA46ABED9}"/>
                </a:ext>
              </a:extLst>
            </p:cNvPr>
            <p:cNvSpPr txBox="1"/>
            <p:nvPr/>
          </p:nvSpPr>
          <p:spPr>
            <a:xfrm>
              <a:off x="4636888" y="5504318"/>
              <a:ext cx="24929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Component Number</a:t>
              </a:r>
              <a:endParaRPr lang="ja-JP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図 2" descr="グラフ, 折れ線グラフ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xmlns="" id="{60C1F81A-B815-2B25-FEBD-A304CF84C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" t="7214" b="6386"/>
          <a:stretch/>
        </p:blipFill>
        <p:spPr bwMode="auto">
          <a:xfrm>
            <a:off x="2785330" y="2526187"/>
            <a:ext cx="6379719" cy="337824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089212" y="1048871"/>
            <a:ext cx="9977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90576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10511</TotalTime>
  <Words>50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Miyamoto Seraki</dc:creator>
  <cp:lastModifiedBy>Editorial Integra</cp:lastModifiedBy>
  <cp:revision>14</cp:revision>
  <dcterms:created xsi:type="dcterms:W3CDTF">2023-05-03T13:25:04Z</dcterms:created>
  <dcterms:modified xsi:type="dcterms:W3CDTF">2026-06-08T11:45:38Z</dcterms:modified>
</cp:coreProperties>
</file>