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97"/>
  </p:normalViewPr>
  <p:slideViewPr>
    <p:cSldViewPr snapToGrid="0" snapToObjects="1">
      <p:cViewPr varScale="1">
        <p:scale>
          <a:sx n="81" d="100"/>
          <a:sy n="81" d="100"/>
        </p:scale>
        <p:origin x="-102" y="-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D490F-9749-E346-BFB9-2A70C7B5585F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159D0-2C84-BF4E-9917-6FB96853B46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17681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err="1"/>
              <a:t>Figure</a:t>
            </a:r>
            <a:r>
              <a:rPr lang="nb-NO"/>
              <a:t> </a:t>
            </a:r>
            <a:r>
              <a:rPr lang="nb-NO" smtClean="0"/>
              <a:t>S1 </a:t>
            </a:r>
            <a:r>
              <a:rPr lang="nb-NO"/>
              <a:t>«MYTH VS. </a:t>
            </a:r>
            <a:r>
              <a:rPr lang="nb-NO" dirty="0"/>
              <a:t>REALITY»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A159D0-2C84-BF4E-9917-6FB96853B464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75978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2459454E-E575-664B-BD9E-DABCB171D9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xmlns="" id="{89517101-FDEE-7F49-AB9A-D42A68E26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6BF57DE2-88E5-734B-AFD6-381266FDB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814354CF-B048-0542-925E-86C2BEB94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2339D747-FDF3-6C4A-B39E-532CE761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23787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0734C554-D95A-C74B-B231-BD4D064E1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36030F9D-A81A-E448-B5CF-0BBC599B9E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F30EF31B-1B15-7F43-95FB-901553CE6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97EFA0FB-8EB1-6F4D-9A24-5A60B500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2EE850FC-ABF5-6D40-9729-2127BEE5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07530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xmlns="" id="{4B416FE4-36D1-CD49-93AD-CD351BD00C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6ABD0848-C3D1-724C-9F01-438FC4FDAB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3B49A5E6-A6B3-8A45-A5FB-875393BED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5F8E3D45-E139-6E4B-9B7A-199E31581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B3743503-3C92-DC45-97B6-C6600261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554492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0869E38E-1A9A-4744-8160-0F29CEACB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E628A343-4A61-B84F-A568-60FDE304A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9CAD15AE-FE61-5B47-8A94-85CF91768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7D3569D7-D1A6-9C4E-B88B-2F09CDCF7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2B8F43B8-C8A9-1A47-8CB3-D201F1109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8429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717356F1-CDAD-C045-B8F7-23997411D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F3106292-B694-CB40-B491-6E543B5D8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28AEF772-351A-A44E-9E0B-62D5F9FB0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8B3A83DE-9C50-794A-810B-D15403C08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5C02AC6A-E1F6-5E47-8F34-5D95B546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357989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9DDD50BE-63FA-3C4B-B454-853063AE0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EAB65584-2D1F-964E-BE9A-C3147C4B8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979F974A-64E1-A540-B83D-40DA615AD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8F59AA97-4FCB-8542-868E-78724893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A3AB698E-4C19-F741-AD4C-D5CBCD2A2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B54A3EAD-458D-4C46-843A-30B89306D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14743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97CC4161-FB0E-B742-AD9F-038181716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FB0F24EA-BB0B-7543-A82B-D6D50A893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59F50D7C-3667-2C47-821B-E5BC968C3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xmlns="" id="{0554D55A-1E76-A148-AD0D-15F4CC18C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xmlns="" id="{3C561AB7-1801-F34A-BA07-D46F67A921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xmlns="" id="{DBD7993C-22E7-F445-997B-C773E2FF4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xmlns="" id="{75061E48-DB3F-634D-BE8D-A4DB0223D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xmlns="" id="{B7340417-1286-AD4E-8738-CCAA7C5A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75762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0F8C8BF4-1449-8B4B-AA2A-FB0F7A3AD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xmlns="" id="{A203060A-9D57-5447-A7D7-B176F1BA0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xmlns="" id="{FD2FD25E-0AAD-644A-99D4-5AC2E7A07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xmlns="" id="{81F5E17B-EBF1-8A4F-8FE5-036AF5778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22631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xmlns="" id="{5392B041-0127-2444-AB2B-C1BF0CFE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xmlns="" id="{B026389D-0792-3C49-9F80-224B91AA1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xmlns="" id="{4475B347-79BF-1147-B94C-A50C24A5C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447490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3E86DAF2-651E-6143-96A2-08B0778D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3825C5A7-8F15-9F43-992B-CF70E04A6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9288F3CB-10FF-9F43-A176-29A3417CD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123B2063-E6E8-E747-B44C-97BEF9A0E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17005FCF-4053-BB4D-B4D9-2608345EA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2547E8E3-D12B-B04F-A6E4-F8FF518B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09213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4DEEF067-51A0-DC46-BE61-D26F6F2BD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2295F6D1-FCFA-014C-AF3D-8D15EAA52C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FA2CE5DA-069E-C947-9570-8B7985BF9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51BFA46D-47D5-CA41-971E-60372D9B4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13BE396F-3FD2-EF45-B574-8C2586306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648945E2-0174-B646-BEB4-0DAC379B5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505208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xmlns="" id="{9CA7C9EF-6B54-504B-B2E7-F4D11374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9382EA00-EEB6-9647-B6D6-329F1EAAB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494C3F1B-B1C1-824E-AF02-99D6366F7D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518F7-7432-F540-B6BC-1A5ECD02C8D8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EDC7463B-1055-B944-9EA9-DAA0A6D8FB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06B5D88F-7E2F-BA49-9F7D-F3112E010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ADD6B-3057-F644-B587-A85A8A32B19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8115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ABE5BB1-33F4-A940-A9F8-FDDD0886DC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9173"/>
          <a:stretch/>
        </p:blipFill>
        <p:spPr bwMode="auto">
          <a:xfrm>
            <a:off x="2147181" y="1335633"/>
            <a:ext cx="7925438" cy="417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72629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Custom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Hege Hansen</dc:creator>
  <cp:lastModifiedBy>0013359</cp:lastModifiedBy>
  <cp:revision>3</cp:revision>
  <dcterms:created xsi:type="dcterms:W3CDTF">2019-02-15T20:32:17Z</dcterms:created>
  <dcterms:modified xsi:type="dcterms:W3CDTF">2019-05-02T09:07:37Z</dcterms:modified>
</cp:coreProperties>
</file>