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/>
    <p:restoredTop sz="94697"/>
  </p:normalViewPr>
  <p:slideViewPr>
    <p:cSldViewPr snapToGrid="0" snapToObjects="1">
      <p:cViewPr varScale="1">
        <p:scale>
          <a:sx n="81" d="100"/>
          <a:sy n="81" d="100"/>
        </p:scale>
        <p:origin x="-102" y="-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D31E9-8A7F-5C40-A911-8D2D611D9A6D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D02B0-E5A3-C042-8E2E-0506DDFA18CF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3696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err="1"/>
              <a:t>Figure</a:t>
            </a:r>
            <a:r>
              <a:rPr lang="nb-NO"/>
              <a:t> </a:t>
            </a:r>
            <a:r>
              <a:rPr lang="nb-NO" smtClean="0"/>
              <a:t>S2 </a:t>
            </a:r>
            <a:r>
              <a:rPr lang="nb-NO" dirty="0"/>
              <a:t>«THUMBS UP»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D02B0-E5A3-C042-8E2E-0506DDFA18CF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4171407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D3D93E8F-3ACC-3444-AB3C-E8A1635AE5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xmlns="" id="{DBB35214-68CA-8345-B3F6-D527A62521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A7D6706F-3751-CB49-86FA-3E6445265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F4AF-BDC6-2E4D-A33C-BF2B39E70E89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CD6AE057-0519-2645-9BDF-F629029C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2DB8469E-1A75-4845-B38D-3DD3B5DFC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2A3-D7A4-4B4E-BC7E-0601A0C02D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639633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11FFADB8-7AFA-CB42-926D-B22330472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xmlns="" id="{C4AD4F1F-F2C7-8F4F-BE00-92651EF05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1BDB1EF7-9E3A-A544-9D88-A6C620EBF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F4AF-BDC6-2E4D-A33C-BF2B39E70E89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5294F4D7-9464-7248-A389-7BBA651C1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8C933A7B-06D0-C24B-99F6-23DEBBE78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2A3-D7A4-4B4E-BC7E-0601A0C02D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81166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xmlns="" id="{F0D60B1C-9FED-C146-AD9C-A9DCAE8BBC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xmlns="" id="{D953A68D-710B-1A46-8953-F0640ED65F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076A2BCA-9BD1-F749-87DA-11C767AF7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F4AF-BDC6-2E4D-A33C-BF2B39E70E89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1F893B3F-A1FB-CA4B-B1BA-C0392CAF2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714BD020-C8F0-834D-A6FE-F22923FBB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2A3-D7A4-4B4E-BC7E-0601A0C02D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384971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95045D57-8115-D047-ABD2-767056A9E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94B8779B-C069-2545-899E-A8F144095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0DDD3583-74CF-974C-B06C-25B5D0AFC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F4AF-BDC6-2E4D-A33C-BF2B39E70E89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D6B60751-26BB-9149-A71F-92A71265F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9479F14D-9433-584F-9CF5-FBBEBFDF1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2A3-D7A4-4B4E-BC7E-0601A0C02D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770260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0F61809E-8434-0348-8010-86D582B5A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62FECDBD-4128-BA4D-B079-20C0F07D0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7999F8D2-326C-8D46-8928-49FD0A58C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F4AF-BDC6-2E4D-A33C-BF2B39E70E89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7B9DE5D0-04D5-7143-A273-FA123DD9F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115D3D32-32FB-D54B-971D-1CA0298BE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2A3-D7A4-4B4E-BC7E-0601A0C02D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288840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1360F3E2-1CC1-174A-A09D-7E5BA8DD4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15546EB1-E4F7-804A-BC82-1766465BB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xmlns="" id="{A7208215-6506-354F-8E6D-BA52F97D7D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981E95F9-058F-5B43-967F-3D344EBDF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F4AF-BDC6-2E4D-A33C-BF2B39E70E89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1CF01187-9073-9E49-A563-6D7060861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3EE371AF-5ACF-C04C-9C22-EFDA6EFA7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2A3-D7A4-4B4E-BC7E-0601A0C02D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941511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ACC6B4F3-44B2-0B40-A4F1-CFEC0DC93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AEA163CD-267F-A64C-B678-ECEBEC5C7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xmlns="" id="{BF472D2B-87D4-B742-9597-CF1D10DCB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xmlns="" id="{CC1C8F51-476A-8D4C-9D4C-E5EA37724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xmlns="" id="{B9EF0364-4846-D447-BDFA-E6F84DD368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xmlns="" id="{016001B2-B376-2A4C-92DE-2A0475273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F4AF-BDC6-2E4D-A33C-BF2B39E70E89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xmlns="" id="{F6D96654-EC9A-3944-88E7-F3249BA27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xmlns="" id="{C721C78B-157F-CB4C-A78B-F7A234734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2A3-D7A4-4B4E-BC7E-0601A0C02D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347673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A4F3D7C9-48CD-5A49-B24E-FDCE9DE12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xmlns="" id="{5E2398B7-7287-1547-A182-31525BF47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F4AF-BDC6-2E4D-A33C-BF2B39E70E89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xmlns="" id="{DD876E48-D112-3E4C-9437-6D2C69FAD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xmlns="" id="{0A005B2D-E983-204C-8A1F-70C5C9EE0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2A3-D7A4-4B4E-BC7E-0601A0C02D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264048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xmlns="" id="{E009DBCB-4E25-C84D-B1BE-E435ADA27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F4AF-BDC6-2E4D-A33C-BF2B39E70E89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xmlns="" id="{962E35E8-4020-B746-8A21-42DB075A5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xmlns="" id="{37FB9A86-2F38-B041-9C35-6C9E1FE63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2A3-D7A4-4B4E-BC7E-0601A0C02D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2802846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B7709B23-C322-754C-9931-4F4032C4D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xmlns="" id="{6451266C-AB08-0B45-9197-50A08CFA5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03D8E52C-9A00-FA49-891B-F43915BF7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70A7F322-C90A-7347-83D8-773D3896A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F4AF-BDC6-2E4D-A33C-BF2B39E70E89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2E12F1AB-6A8E-BE46-A707-41003CA77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CA09471B-72C0-5B4C-888A-A5B0206F3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2A3-D7A4-4B4E-BC7E-0601A0C02D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611355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xmlns="" id="{5A3A4DFB-61EE-A04E-B82D-D44662E18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xmlns="" id="{FE3AAA83-4A1D-8A42-89BE-C0B4F57153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xmlns="" id="{413F36F8-550A-4D4B-88C0-1458B71800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xmlns="" id="{4A1B8DF1-9CB3-834D-B0E2-E6E2E86CC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9F4AF-BDC6-2E4D-A33C-BF2B39E70E89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xmlns="" id="{D8D6562F-87CC-8046-B8D2-A9B5EA214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xmlns="" id="{75A5FE08-12F2-5B45-888A-15C72FACF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1D2A3-D7A4-4B4E-BC7E-0601A0C02D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129502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xmlns="" id="{0A460E5B-6BA9-AA42-A44E-50E99D691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xmlns="" id="{2CABBE70-C7B9-884D-BDBF-78041DB38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xmlns="" id="{0D1559ED-8FE8-DE47-A1B7-4E6262E4D6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9F4AF-BDC6-2E4D-A33C-BF2B39E70E89}" type="datetimeFigureOut">
              <a:rPr lang="nb-NO" smtClean="0"/>
              <a:pPr/>
              <a:t>02.05.2019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xmlns="" id="{EBE70A75-FF82-9846-AB19-9F46AD8301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xmlns="" id="{7335A8F8-1519-804D-BBE0-9E28E1398D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1D2A3-D7A4-4B4E-BC7E-0601A0C02D39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xmlns="" val="403170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xmlns="" id="{2E27E55B-D193-F241-99A1-243C7E749C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567" t="23799" r="10743" b="26695"/>
          <a:stretch/>
        </p:blipFill>
        <p:spPr bwMode="auto">
          <a:xfrm rot="16200000">
            <a:off x="3837710" y="483365"/>
            <a:ext cx="4475017" cy="5888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6937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</Words>
  <Application>Microsoft Office PowerPoint</Application>
  <PresentationFormat>Custom</PresentationFormat>
  <Paragraphs>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Office-tema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Hege Hansen</dc:creator>
  <cp:lastModifiedBy>0013359</cp:lastModifiedBy>
  <cp:revision>3</cp:revision>
  <dcterms:created xsi:type="dcterms:W3CDTF">2019-02-15T20:32:21Z</dcterms:created>
  <dcterms:modified xsi:type="dcterms:W3CDTF">2019-05-02T09:07:44Z</dcterms:modified>
</cp:coreProperties>
</file>