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97"/>
  </p:normalViewPr>
  <p:slideViewPr>
    <p:cSldViewPr snapToGrid="0" snapToObjects="1">
      <p:cViewPr varScale="1">
        <p:scale>
          <a:sx n="81" d="100"/>
          <a:sy n="81" d="100"/>
        </p:scale>
        <p:origin x="-102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C18B4-C5BA-2F4D-B12E-E588DB767C76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B3FCE-8D7C-4342-B589-31F57430940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98222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err="1"/>
              <a:t>Figure</a:t>
            </a:r>
            <a:r>
              <a:rPr lang="nb-NO"/>
              <a:t> </a:t>
            </a:r>
            <a:r>
              <a:rPr lang="nb-NO" smtClean="0"/>
              <a:t>S3 </a:t>
            </a:r>
            <a:r>
              <a:rPr lang="nb-NO"/>
              <a:t>«DOMINO»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B3FCE-8D7C-4342-B589-31F574309404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83277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673F1CA7-BDA3-3A48-B144-E059B65B6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9870DBA4-3C5A-B849-8442-3BDD09E32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AEBFDD3-7EF0-7946-B0C8-58E071D47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15926D13-FD45-2D44-929B-206D9D6A8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7F46BE52-BA6F-1D44-8BD1-71B8D633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2724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0D66C502-7FF3-284B-B507-EB0D7DDE9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1BC2E27A-8074-1848-8CBE-46A787FF5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378984D3-3538-3D41-8C53-F3B32B09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02695169-E91A-A44B-A199-9587BB0FC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30DEE19B-16D4-C244-8ACF-E554B9BEC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51378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xmlns="" id="{BD50CC7E-4AB7-D149-B796-1D4365F24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655D1086-3E9C-584B-AD9F-9E5966056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D6515FE6-71C1-5E4E-814B-742E52B05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60CDCD9D-66F3-0B47-9ED2-7C397BDD3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7819C14D-5D6E-9A4C-8101-F036D3E87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47124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FBCB49CF-F1FA-444E-84E2-B09D977E6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9BCEE0E0-F8B7-EA40-99A2-D421581EF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FA2F45AE-7851-924F-A09F-E5AEF7A86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DF1A1FFD-1410-904C-88BC-CD4EE093C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31BCE3E6-3AE6-B64E-AF9E-CCCBE3589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370498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B65508A5-DE2A-5642-A7F4-7FFD28164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E694BC0A-336B-1C40-991F-494783FF5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AE33CEEB-C3AC-4A46-84F5-337AFD75A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6C60AE52-D490-D44F-8B05-D681092B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BEE6A277-4A88-AF41-A77D-4D7B1058F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5159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FB3BB3C-1A54-DD44-B671-F7F39A0E9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EC78410A-B598-CC4D-B705-F82E8F685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491675B2-28D9-874B-B9FD-D721A798BD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42A271B7-5C22-7647-ACF8-6A4FBDCF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5FA5BE7B-4877-E846-8CCF-AE1F028E7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1520BB93-CCD6-A14D-8367-3E9183F47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7816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700A3339-9248-9142-B197-7A0CAB00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BE5A5D1D-7610-B240-81FC-62708D18D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3ABD7113-A494-F94B-99CA-19F4A4744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xmlns="" id="{441B8953-4D99-8C4F-8EE0-DA20A665A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xmlns="" id="{330831D6-68CE-5743-8B38-173AA31EAC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A13CEB71-0F84-2241-8ED8-FCB791BBF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16167CF7-D9CA-5644-8F67-A2031A05C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3B524371-10F8-DD48-9777-9337F306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17602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5CFDC85-6122-4143-88D8-6C7E5BAC4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xmlns="" id="{336DEAFA-D942-F44D-AEAB-0B04AD42E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xmlns="" id="{CAB8892F-DD50-E843-9F6E-A7547303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xmlns="" id="{0647B823-A6A6-B14F-B2E5-EAFABC87D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47272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847C8A28-CD7E-1D44-BA94-E78437A2B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90DC139A-E774-F743-86D4-7A719C72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C69448C9-AD2E-BD4D-94D9-F3EDD707F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10522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28FE542-8B49-744D-B399-4B82763A8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F6DFC41D-7BE9-1347-8471-5B9AA6F9A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00E03F93-D170-E14E-BD06-BFC9C07CD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EACA3A9C-AD32-1046-A350-A0E8B6427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D70895BC-E6AE-4A4C-8AAA-F766C234B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EF244195-CC65-7441-8152-6BB92A4F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9052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40EE8606-D647-ED4F-8EB7-58A128FE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C7A60BA4-985C-994C-8381-A52DCDF97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AC4E0B79-F674-584D-BD32-10D5B6DE5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0BC8AF99-8C2E-C146-B08B-1E17EDA48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7D702A8C-9E26-3C43-A339-5E3999E81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76EED057-F741-E545-A6CB-2660C7BE5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06176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xmlns="" id="{B5AFE774-9151-D349-B73F-D405E0A9F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78250FFF-888A-9F44-A22A-02A7AE27F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455999C-F0E4-4946-8B6D-EF3D0B5B8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677C-A709-034E-903A-5234693FB297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A85550DD-9D26-B942-AA58-33FB033C8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811F51C8-CD57-5B41-AC83-6C6CE774E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971FB-32BB-6443-9BC1-810F2808E8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23182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xmlns="" id="{5B817063-322C-314A-9FCE-B092754DF6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3" t="3150" r="1834" b="3090"/>
          <a:stretch/>
        </p:blipFill>
        <p:spPr>
          <a:xfrm>
            <a:off x="3660383" y="912853"/>
            <a:ext cx="4711107" cy="508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4353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Hege Hansen</dc:creator>
  <cp:lastModifiedBy>0013359</cp:lastModifiedBy>
  <cp:revision>3</cp:revision>
  <dcterms:created xsi:type="dcterms:W3CDTF">2019-02-15T20:32:20Z</dcterms:created>
  <dcterms:modified xsi:type="dcterms:W3CDTF">2019-05-02T09:07:49Z</dcterms:modified>
</cp:coreProperties>
</file>