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/>
    <p:restoredTop sz="94697"/>
  </p:normalViewPr>
  <p:slideViewPr>
    <p:cSldViewPr snapToGrid="0" snapToObjects="1">
      <p:cViewPr varScale="1">
        <p:scale>
          <a:sx n="80" d="100"/>
          <a:sy n="80" d="100"/>
        </p:scale>
        <p:origin x="-96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50C0B3-D078-A948-9EE0-28D258133780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A7248-232D-1343-9051-6E585BA452CD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628443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err="1"/>
              <a:t>Figure</a:t>
            </a:r>
            <a:r>
              <a:rPr lang="nb-NO"/>
              <a:t> </a:t>
            </a:r>
            <a:r>
              <a:rPr lang="nb-NO" smtClean="0"/>
              <a:t>S4 </a:t>
            </a:r>
            <a:r>
              <a:rPr lang="nb-NO"/>
              <a:t>«PHONE»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1A7248-232D-1343-9051-6E585BA452CD}" type="slidenum">
              <a:rPr lang="nb-NO" smtClean="0"/>
              <a:pPr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291109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A5235A0A-AC2D-B244-B0AD-3715F7F585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xmlns="" id="{D0EA247F-7B11-AB4E-A9EF-8AC49DC6AE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D1BC30F8-D36B-3344-BB27-22FAA2ED5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5D9D-3E38-4140-A67D-46306F295D9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64195CBA-2F6F-B241-BF50-C088CE804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FA90A5CC-059D-3A49-A5B3-7BCA60525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C2D1-3CE4-8042-BB3E-65BD86817C15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650371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947CD137-3E0F-D94B-8E70-CC7FFB071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xmlns="" id="{34218D8A-6C5C-4948-87C4-F9C2D1742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0658728A-D78E-054A-845C-EF1112DF3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5D9D-3E38-4140-A67D-46306F295D9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151E8393-9E0A-D44F-AFC9-BA8C1EF38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70E4A8D0-4088-534D-97D1-8FC4B7367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C2D1-3CE4-8042-BB3E-65BD86817C15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974634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xmlns="" id="{27E3AAFC-FB9F-FC48-B7FA-F32D0A6387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xmlns="" id="{E73E3975-560D-3142-BAB3-B6BDBDE1DC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F5C73EE7-4203-B848-B7ED-7D0D8CF81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5D9D-3E38-4140-A67D-46306F295D9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DE55E6BB-0BEB-5944-8795-C73909EBF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AE6381DD-A751-0649-89FC-46E869193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C2D1-3CE4-8042-BB3E-65BD86817C15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468004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A24FC6DA-BFEC-FE42-A002-7E932C57D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323293DE-43BD-7749-A1A7-F594638A7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EEA964AF-5E16-CE4B-832F-DC8C7A203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5D9D-3E38-4140-A67D-46306F295D9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E164FE0E-7CD9-4C43-897C-4BA373167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8D0E0586-CDF5-8544-ACBA-312A0952C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C2D1-3CE4-8042-BB3E-65BD86817C15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730860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97A94B40-9206-C94C-A71C-C0451552E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CCBEDA92-7E55-DB40-A83C-09A305F15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9D752495-AFD0-704E-846C-4B2964AA3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5D9D-3E38-4140-A67D-46306F295D9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F7BE75F3-E357-EC4C-B8C1-8F0FA40C3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4C555F3D-E102-174E-9502-16F5CAB76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C2D1-3CE4-8042-BB3E-65BD86817C15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378557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1CB08097-FF63-E141-8255-65AB7D990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FFDDE50C-60B5-3A48-BBC1-AE09054900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xmlns="" id="{048FC4BA-C73A-E743-AC5D-A93AFAD703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AE0C0D4C-A988-4F48-8853-497BDC4D6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5D9D-3E38-4140-A67D-46306F295D9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4BCD9642-3661-3347-92F3-EDE594380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69055C92-2252-D446-84B4-79B205CA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C2D1-3CE4-8042-BB3E-65BD86817C15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465660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49B3485D-D283-234C-8E88-1B7D27D0E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C684D783-E83C-D441-9E40-190223C3F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xmlns="" id="{3C811FF8-F833-CA46-ACFB-ED0C12C67D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xmlns="" id="{6FFD7194-C22A-F54D-B698-13F7F7520A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xmlns="" id="{26BE01C9-A63E-CB48-BB02-9152DFB620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xmlns="" id="{9E72285E-3928-C742-BF9F-D1ED608E6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5D9D-3E38-4140-A67D-46306F295D9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xmlns="" id="{06850B59-584C-C044-89CD-92BB2B5E0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xmlns="" id="{31AB7D0A-02E8-7646-9B99-687DD89C4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C2D1-3CE4-8042-BB3E-65BD86817C15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674572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9A5BDFA6-BF84-3C42-BA1C-95AFD6565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xmlns="" id="{1767B4B9-36CC-6545-A533-723154E92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5D9D-3E38-4140-A67D-46306F295D9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xmlns="" id="{54641239-BEF2-B441-9BB3-0821C03A1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xmlns="" id="{E3D09040-C55B-7A45-BE55-641C8424B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C2D1-3CE4-8042-BB3E-65BD86817C15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83753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xmlns="" id="{4097B9CF-B296-6F47-8FD1-A392D0B1E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5D9D-3E38-4140-A67D-46306F295D9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xmlns="" id="{6B748764-C745-3840-877E-82F824631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xmlns="" id="{9129B5B6-6971-AD42-AF77-60A820C99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C2D1-3CE4-8042-BB3E-65BD86817C15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754342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DE8B3211-8E49-9146-BCBD-144D176A3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6EE1B38D-E549-D74C-9982-D76A2FD2D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xmlns="" id="{AD8F1E68-6A97-6744-89F3-7F15C42F06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DB2DCB0E-8E43-A94C-8E71-D8CF83D7B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5D9D-3E38-4140-A67D-46306F295D9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DE05E804-72D3-F644-BC6B-224DA265C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BC9C5892-565A-C449-874E-F718369E7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C2D1-3CE4-8042-BB3E-65BD86817C15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19473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7B9CC198-2DF3-004E-A6D1-DDED910BC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xmlns="" id="{F503EBBE-A9DA-144A-97AA-5ACC5BA1BA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xmlns="" id="{0FF08987-490D-4B46-ACDC-B573AC8143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818D6AF1-E4A1-5745-A1F8-E576A3C77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5D9D-3E38-4140-A67D-46306F295D9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4B22134D-C7E4-8149-8AA5-E81A07D7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EFAFCCB5-1F2D-5645-B5FF-2E5D3CE8E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EC2D1-3CE4-8042-BB3E-65BD86817C15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949731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xmlns="" id="{AF40853B-35AF-B949-A8BF-5A2BD3095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917DE70B-137C-9544-B577-D43AA39A8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86131EE2-E959-7447-AEE4-7AD552C0AC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B5D9D-3E38-4140-A67D-46306F295D9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1A99D199-A3D5-4D49-A5EE-BAED7D48D7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CD7DA65C-ACE0-C848-BF21-46DA570F08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EC2D1-3CE4-8042-BB3E-65BD86817C15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883998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xmlns="" id="{4F86E9B8-924A-8548-9CB6-810967898EB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749372" y="-2071255"/>
            <a:ext cx="6405184" cy="7880730"/>
            <a:chOff x="-779" y="58"/>
            <a:chExt cx="5340" cy="5365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xmlns="" id="{B14D51CB-3B5E-FC42-82F1-A3B56573BC1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69" y="58"/>
              <a:ext cx="3492" cy="4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79AC2E7C-68F9-1E49-B0EB-CDAD49C556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3721" t="15970" r="32626" b="28348"/>
            <a:stretch/>
          </p:blipFill>
          <p:spPr bwMode="auto">
            <a:xfrm rot="5400000">
              <a:off x="262" y="1124"/>
              <a:ext cx="3258" cy="5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473539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</Words>
  <Application>Microsoft Office PowerPoint</Application>
  <PresentationFormat>Custom</PresentationFormat>
  <Paragraphs>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Office-tema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Hege Hansen</dc:creator>
  <cp:lastModifiedBy>0013359</cp:lastModifiedBy>
  <cp:revision>3</cp:revision>
  <dcterms:created xsi:type="dcterms:W3CDTF">2019-02-15T20:32:19Z</dcterms:created>
  <dcterms:modified xsi:type="dcterms:W3CDTF">2019-05-02T09:07:54Z</dcterms:modified>
</cp:coreProperties>
</file>