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0"/>
    <p:restoredTop sz="94697"/>
  </p:normalViewPr>
  <p:slideViewPr>
    <p:cSldViewPr snapToGrid="0" snapToObjects="1">
      <p:cViewPr varScale="1">
        <p:scale>
          <a:sx n="81" d="100"/>
          <a:sy n="81" d="100"/>
        </p:scale>
        <p:origin x="-102" y="-5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505112-A20C-FD4B-A808-88A6FDBB4BE3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4E60B2-36DE-1B46-813D-63F1095B05BA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3744612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err="1"/>
              <a:t>Figure</a:t>
            </a:r>
            <a:r>
              <a:rPr lang="nb-NO"/>
              <a:t> </a:t>
            </a:r>
            <a:r>
              <a:rPr lang="nb-NO" smtClean="0"/>
              <a:t>S6 </a:t>
            </a:r>
            <a:r>
              <a:rPr lang="nb-NO"/>
              <a:t>«EXPERT AND PATIENT»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4E60B2-36DE-1B46-813D-63F1095B05BA}" type="slidenum">
              <a:rPr lang="nb-NO" smtClean="0"/>
              <a:pPr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3108482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D78832F3-366F-7F4B-BF4D-FDA161725C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xmlns="" id="{D2E2142C-DE05-A44B-8417-50C535996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xmlns="" id="{AA99C96E-F070-2648-A280-B9A4A12D7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0945C-D9B8-F448-A855-E2F6E05F4FAA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xmlns="" id="{D676D516-B79A-104D-8C4C-BB9563753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xmlns="" id="{75D5D084-5D76-E240-9E16-FD4B3DBA3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890E-8DE8-5E46-9FE7-6A8FA99DC641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01379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BD562AD5-B23B-5C4B-BC61-9811F5625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xmlns="" id="{83B78E9E-A798-2647-9458-1A31CFA785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xmlns="" id="{4499E23F-7CF8-B140-B43F-7F1C8FB61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0945C-D9B8-F448-A855-E2F6E05F4FAA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xmlns="" id="{F5F5F0A0-EA20-4F45-8AFC-084799B12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xmlns="" id="{02D91DB1-6A62-754C-BCD6-F642925B6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890E-8DE8-5E46-9FE7-6A8FA99DC641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1512193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xmlns="" id="{5AFE8D66-81D8-9C4A-B14C-00D38D2CA0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xmlns="" id="{C5E377A0-BE97-374A-8E29-4D826918EC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xmlns="" id="{30893918-0DA8-B24E-AFC8-64549F03D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0945C-D9B8-F448-A855-E2F6E05F4FAA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xmlns="" id="{23E0D45F-0F90-FD4D-A6E2-EB688879D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xmlns="" id="{477BC9CB-600C-304B-ADD9-9EABFC357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890E-8DE8-5E46-9FE7-6A8FA99DC641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671767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FD66E00D-E1E0-7049-8C01-A4A055922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xmlns="" id="{071B295A-1B44-E84A-AE9F-AD023A7E48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xmlns="" id="{680E3110-E180-3149-BA1A-BA32ADA7A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0945C-D9B8-F448-A855-E2F6E05F4FAA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xmlns="" id="{893D7F4D-889A-B94D-93A0-9780AE2C1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xmlns="" id="{B0CBFBC7-F438-BC4E-8143-C46935AF3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890E-8DE8-5E46-9FE7-6A8FA99DC641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831117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75CCE341-EED0-504B-9C62-5E986BC57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xmlns="" id="{20C37D28-CF11-FE49-B4AB-A27D350791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xmlns="" id="{7562F49D-0EB3-6A4A-B327-F91898C04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0945C-D9B8-F448-A855-E2F6E05F4FAA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xmlns="" id="{F9087D33-7288-A342-81B4-96C7254D4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xmlns="" id="{6E6A1178-C48C-2349-AF02-1D809606B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890E-8DE8-5E46-9FE7-6A8FA99DC641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3401080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8B39DAE2-26B2-A240-A636-C3E6DF533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xmlns="" id="{ED950591-802E-4D49-9114-E0B399DE83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xmlns="" id="{5AE4CBF4-2255-474B-BF2B-B54817D75C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xmlns="" id="{7C08B545-309D-3840-A9DC-8C19ED02B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0945C-D9B8-F448-A855-E2F6E05F4FAA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xmlns="" id="{08AA1A2B-F8AF-E14D-824E-899059A79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xmlns="" id="{2B24F492-7AFD-084B-91C8-698275EB2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890E-8DE8-5E46-9FE7-6A8FA99DC641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942820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2B075F97-DEAA-6C4D-9EFE-279A51F58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xmlns="" id="{85540D73-100C-3C47-8F27-92F87AC27F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xmlns="" id="{EC8F9794-825D-BC42-A8DF-5465B60C69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xmlns="" id="{0D4E9D52-D596-984B-9374-BBA491C9C8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xmlns="" id="{E7AC2B26-C854-F649-9634-DDE23196DF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xmlns="" id="{95D941B2-6DBE-1C4D-9C88-9D7A9B0F4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0945C-D9B8-F448-A855-E2F6E05F4FAA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xmlns="" id="{666E6414-9B74-714E-85CE-42A36460F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xmlns="" id="{FBFB8617-A528-B246-963D-C80A9D256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890E-8DE8-5E46-9FE7-6A8FA99DC641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4091218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EB7EDFA6-05A3-8E4E-87FD-E28AA787A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xmlns="" id="{F6DDBB70-A6E6-C548-8F2E-AAC3682A6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0945C-D9B8-F448-A855-E2F6E05F4FAA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xmlns="" id="{5E8E8D18-EE9A-E24A-9834-4F4A8509E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xmlns="" id="{A91BD50D-7991-C544-9656-9B8D8AB02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890E-8DE8-5E46-9FE7-6A8FA99DC641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684720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xmlns="" id="{58FD9542-B120-5E48-B04B-8A93C2BEC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0945C-D9B8-F448-A855-E2F6E05F4FAA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xmlns="" id="{C4C7762A-29B7-9143-957B-CCF802F1B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xmlns="" id="{5F563059-7310-8749-8D09-1EA663FBF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890E-8DE8-5E46-9FE7-6A8FA99DC641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1790138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FA8CE8F5-93CD-1D49-97BD-9A2D18AD7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xmlns="" id="{1C18592C-840F-404F-89A5-3312635699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xmlns="" id="{97587CFD-27F4-2F45-BB26-B0F4B11B42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xmlns="" id="{7A054065-94A2-BA4E-886A-F19907FAC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0945C-D9B8-F448-A855-E2F6E05F4FAA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xmlns="" id="{CCA1433A-0A69-224A-B324-1C7E6C573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xmlns="" id="{13FEE411-39F5-5E46-BF22-D69C68B31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890E-8DE8-5E46-9FE7-6A8FA99DC641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1169131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EF1FB8B6-1FD8-9641-944B-C9CB41B04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xmlns="" id="{992660E9-85B1-394E-A5F6-03EFA9CF31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xmlns="" id="{733F29AB-474E-3B49-997D-29F123DBB0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xmlns="" id="{55F57C62-3CF7-6F4B-BB0A-6F3A3E81E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0945C-D9B8-F448-A855-E2F6E05F4FAA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xmlns="" id="{168C6E5F-DA7B-914D-9D84-B1389705C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xmlns="" id="{340612F9-C1A5-714C-83FC-996F14C31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890E-8DE8-5E46-9FE7-6A8FA99DC641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052611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xmlns="" id="{F2643B2E-AECD-024B-8F2E-AC119FA2E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xmlns="" id="{C246AE0D-CB78-4945-96F4-650CCF8B99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xmlns="" id="{C902B0C4-AF5B-364B-AB32-43D5BE5B61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0945C-D9B8-F448-A855-E2F6E05F4FAA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xmlns="" id="{974F8A98-8652-F644-84D0-6AD7B95E2B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xmlns="" id="{E46B6705-A022-6B48-9699-7E558B15B3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BE890E-8DE8-5E46-9FE7-6A8FA99DC641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341276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xmlns="" id="{3FA05F4D-74E6-B34F-B4C6-4899E1CF0A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6350" y="297180"/>
            <a:ext cx="6818221" cy="598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05158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Custom</PresentationFormat>
  <Paragraphs>2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Office-tema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Hege Hansen</dc:creator>
  <cp:lastModifiedBy>0013359</cp:lastModifiedBy>
  <cp:revision>3</cp:revision>
  <dcterms:created xsi:type="dcterms:W3CDTF">2019-02-15T20:38:28Z</dcterms:created>
  <dcterms:modified xsi:type="dcterms:W3CDTF">2019-05-02T09:08:04Z</dcterms:modified>
</cp:coreProperties>
</file>