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66" userDrawn="1">
          <p15:clr>
            <a:srgbClr val="A4A3A4"/>
          </p15:clr>
        </p15:guide>
        <p15:guide id="2" orient="horz" pos="3424" userDrawn="1">
          <p15:clr>
            <a:srgbClr val="A4A3A4"/>
          </p15:clr>
        </p15:guide>
        <p15:guide id="3" orient="horz" pos="1532" userDrawn="1">
          <p15:clr>
            <a:srgbClr val="A4A3A4"/>
          </p15:clr>
        </p15:guide>
        <p15:guide id="4" orient="horz" pos="5057">
          <p15:clr>
            <a:srgbClr val="A4A3A4"/>
          </p15:clr>
        </p15:guide>
        <p15:guide id="5" pos="1448" userDrawn="1">
          <p15:clr>
            <a:srgbClr val="A4A3A4"/>
          </p15:clr>
        </p15:guide>
        <p15:guide id="6" pos="3978">
          <p15:clr>
            <a:srgbClr val="A4A3A4"/>
          </p15:clr>
        </p15:guide>
        <p15:guide id="7" pos="346">
          <p15:clr>
            <a:srgbClr val="A4A3A4"/>
          </p15:clr>
        </p15:guide>
        <p15:guide id="8" pos="3100" userDrawn="1">
          <p15:clr>
            <a:srgbClr val="A4A3A4"/>
          </p15:clr>
        </p15:guide>
        <p15:guide id="9" pos="4319">
          <p15:clr>
            <a:srgbClr val="A4A3A4"/>
          </p15:clr>
        </p15:guide>
        <p15:guide id="10" pos="2160">
          <p15:clr>
            <a:srgbClr val="A4A3A4"/>
          </p15:clr>
        </p15:guide>
        <p15:guide id="11" pos="2520">
          <p15:clr>
            <a:srgbClr val="A4A3A4"/>
          </p15:clr>
        </p15:guide>
        <p15:guide id="12" orient="horz" pos="2484" userDrawn="1">
          <p15:clr>
            <a:srgbClr val="A4A3A4"/>
          </p15:clr>
        </p15:guide>
        <p15:guide id="13" orient="horz" pos="1846">
          <p15:clr>
            <a:srgbClr val="A4A3A4"/>
          </p15:clr>
        </p15:guide>
        <p15:guide id="14" orient="horz" pos="5107">
          <p15:clr>
            <a:srgbClr val="A4A3A4"/>
          </p15:clr>
        </p15:guide>
        <p15:guide id="15" orient="horz" pos="3380">
          <p15:clr>
            <a:srgbClr val="A4A3A4"/>
          </p15:clr>
        </p15:guide>
        <p15:guide id="16" pos="576" userDrawn="1">
          <p15:clr>
            <a:srgbClr val="A4A3A4"/>
          </p15:clr>
        </p15:guide>
        <p15:guide id="17" pos="2967">
          <p15:clr>
            <a:srgbClr val="A4A3A4"/>
          </p15:clr>
        </p15:guide>
        <p15:guide id="18" pos="25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40" autoAdjust="0"/>
    <p:restoredTop sz="87744" autoAdjust="0"/>
  </p:normalViewPr>
  <p:slideViewPr>
    <p:cSldViewPr showGuides="1">
      <p:cViewPr>
        <p:scale>
          <a:sx n="150" d="100"/>
          <a:sy n="150" d="100"/>
        </p:scale>
        <p:origin x="2166" y="-930"/>
      </p:cViewPr>
      <p:guideLst>
        <p:guide orient="horz" pos="1066"/>
        <p:guide orient="horz" pos="3424"/>
        <p:guide orient="horz" pos="1532"/>
        <p:guide orient="horz" pos="5057"/>
        <p:guide pos="1448"/>
        <p:guide pos="3978"/>
        <p:guide pos="346"/>
        <p:guide pos="3100"/>
        <p:guide pos="4319"/>
        <p:guide pos="2160"/>
        <p:guide pos="2520"/>
        <p:guide orient="horz" pos="2484"/>
        <p:guide orient="horz" pos="1846"/>
        <p:guide orient="horz" pos="5107"/>
        <p:guide orient="horz" pos="3380"/>
        <p:guide pos="576"/>
        <p:guide pos="2967"/>
        <p:guide pos="25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C204D-EA59-4934-A491-0EF64DB92F58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E9988A-C2A6-4F3B-8F85-E033574A783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252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9988A-C2A6-4F3B-8F85-E033574A7832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501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4B63D-1A3D-4496-AC67-0C8EAB6F5CE0}" type="datetimeFigureOut">
              <a:rPr lang="de-DE" smtClean="0"/>
              <a:pPr/>
              <a:t>09.10.2018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53E90-5598-4BF7-81A8-AE15F445545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12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png"/><Relationship Id="rId5" Type="http://schemas.openxmlformats.org/officeDocument/2006/relationships/image" Target="../media/image1.emf"/><Relationship Id="rId10" Type="http://schemas.openxmlformats.org/officeDocument/2006/relationships/image" Target="../media/image4.tif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0" y="523844"/>
            <a:ext cx="6858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altLang="de-DE" b="1" dirty="0" err="1" smtClean="0">
                <a:latin typeface="Arial" pitchFamily="34" charset="0"/>
                <a:cs typeface="Arial" pitchFamily="34" charset="0"/>
              </a:rPr>
              <a:t>Figure</a:t>
            </a:r>
            <a:r>
              <a:rPr lang="de-DE" altLang="de-DE" b="1" dirty="0" smtClean="0">
                <a:latin typeface="Arial" pitchFamily="34" charset="0"/>
                <a:cs typeface="Arial" pitchFamily="34" charset="0"/>
              </a:rPr>
              <a:t> S3</a:t>
            </a:r>
          </a:p>
        </p:txBody>
      </p:sp>
      <p:graphicFrame>
        <p:nvGraphicFramePr>
          <p:cNvPr id="27" name="Objek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186011"/>
              </p:ext>
            </p:extLst>
          </p:nvPr>
        </p:nvGraphicFramePr>
        <p:xfrm>
          <a:off x="530146" y="2817574"/>
          <a:ext cx="1958400" cy="195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SPW 11.0 Graph" r:id="rId4" imgW="4105080" imgH="4216320" progId="SigmaPlotGraphicObject.10">
                  <p:embed/>
                </p:oleObj>
              </mc:Choice>
              <mc:Fallback>
                <p:oleObj name="SPW 11.0 Graph" r:id="rId4" imgW="4105080" imgH="4216320" progId="SigmaPlotGraphicObject.10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0146" y="2817574"/>
                        <a:ext cx="1958400" cy="195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k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413383"/>
              </p:ext>
            </p:extLst>
          </p:nvPr>
        </p:nvGraphicFramePr>
        <p:xfrm>
          <a:off x="2478088" y="2782411"/>
          <a:ext cx="2052637" cy="199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SPW 11.0 Graph" r:id="rId6" imgW="3781800" imgH="3695040" progId="SigmaPlotGraphicObject.10">
                  <p:embed/>
                </p:oleObj>
              </mc:Choice>
              <mc:Fallback>
                <p:oleObj name="SPW 11.0 Graph" r:id="rId6" imgW="3781800" imgH="3695040" progId="SigmaPlotGraphicObject.1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78088" y="2782411"/>
                        <a:ext cx="2052637" cy="199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k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345765"/>
              </p:ext>
            </p:extLst>
          </p:nvPr>
        </p:nvGraphicFramePr>
        <p:xfrm>
          <a:off x="4468794" y="2788146"/>
          <a:ext cx="1955800" cy="1984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SPW 11.0 Graph" r:id="rId8" imgW="3876120" imgH="3931920" progId="SigmaPlotGraphicObject.10">
                  <p:embed/>
                </p:oleObj>
              </mc:Choice>
              <mc:Fallback>
                <p:oleObj name="SPW 11.0 Graph" r:id="rId8" imgW="3876120" imgH="3931920" progId="SigmaPlotGraphicObject.1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68794" y="2788146"/>
                        <a:ext cx="1955800" cy="1984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139"/>
          <p:cNvSpPr txBox="1"/>
          <p:nvPr/>
        </p:nvSpPr>
        <p:spPr>
          <a:xfrm>
            <a:off x="939610" y="2904767"/>
            <a:ext cx="2857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c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39"/>
          <p:cNvSpPr txBox="1"/>
          <p:nvPr/>
        </p:nvSpPr>
        <p:spPr>
          <a:xfrm>
            <a:off x="2908174" y="2952571"/>
            <a:ext cx="2857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d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139"/>
          <p:cNvSpPr txBox="1"/>
          <p:nvPr/>
        </p:nvSpPr>
        <p:spPr>
          <a:xfrm>
            <a:off x="5045600" y="2932998"/>
            <a:ext cx="2857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e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3" descr="F:\Rebuttal SVF\unbesiedelte Kontrolle HE 40x  2.tif"/>
          <p:cNvPicPr preferRelativeResize="0">
            <a:picLocks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3" t="28628" b="6865"/>
          <a:stretch/>
        </p:blipFill>
        <p:spPr bwMode="auto">
          <a:xfrm>
            <a:off x="4798337" y="1696481"/>
            <a:ext cx="1510983" cy="10800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E:\Thomas Später\Publikationen\Eigene\6) SVF vs. MVF\Publikation\Rebuttal\SVF Studie\HE Frueh Kontrolle 2\Kontrolle 2 GANZ.tif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72" r="6946" b="45873"/>
          <a:stretch/>
        </p:blipFill>
        <p:spPr bwMode="auto">
          <a:xfrm>
            <a:off x="554015" y="1695956"/>
            <a:ext cx="4122064" cy="108000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Freihandform 36"/>
          <p:cNvSpPr/>
          <p:nvPr/>
        </p:nvSpPr>
        <p:spPr>
          <a:xfrm>
            <a:off x="692469" y="1996705"/>
            <a:ext cx="3816647" cy="755492"/>
          </a:xfrm>
          <a:custGeom>
            <a:avLst/>
            <a:gdLst>
              <a:gd name="connsiteX0" fmla="*/ 83325 w 4350878"/>
              <a:gd name="connsiteY0" fmla="*/ 103488 h 726978"/>
              <a:gd name="connsiteX1" fmla="*/ 21332 w 4350878"/>
              <a:gd name="connsiteY1" fmla="*/ 129318 h 726978"/>
              <a:gd name="connsiteX2" fmla="*/ 667 w 4350878"/>
              <a:gd name="connsiteY2" fmla="*/ 191311 h 726978"/>
              <a:gd name="connsiteX3" fmla="*/ 41996 w 4350878"/>
              <a:gd name="connsiteY3" fmla="*/ 268803 h 726978"/>
              <a:gd name="connsiteX4" fmla="*/ 93657 w 4350878"/>
              <a:gd name="connsiteY4" fmla="*/ 361793 h 726978"/>
              <a:gd name="connsiteX5" fmla="*/ 109156 w 4350878"/>
              <a:gd name="connsiteY5" fmla="*/ 475447 h 726978"/>
              <a:gd name="connsiteX6" fmla="*/ 140152 w 4350878"/>
              <a:gd name="connsiteY6" fmla="*/ 583935 h 726978"/>
              <a:gd name="connsiteX7" fmla="*/ 248640 w 4350878"/>
              <a:gd name="connsiteY7" fmla="*/ 656261 h 726978"/>
              <a:gd name="connsiteX8" fmla="*/ 496613 w 4350878"/>
              <a:gd name="connsiteY8" fmla="*/ 682091 h 726978"/>
              <a:gd name="connsiteX9" fmla="*/ 909901 w 4350878"/>
              <a:gd name="connsiteY9" fmla="*/ 682091 h 726978"/>
              <a:gd name="connsiteX10" fmla="*/ 1395515 w 4350878"/>
              <a:gd name="connsiteY10" fmla="*/ 687257 h 726978"/>
              <a:gd name="connsiteX11" fmla="*/ 2232423 w 4350878"/>
              <a:gd name="connsiteY11" fmla="*/ 702755 h 726978"/>
              <a:gd name="connsiteX12" fmla="*/ 3007339 w 4350878"/>
              <a:gd name="connsiteY12" fmla="*/ 697589 h 726978"/>
              <a:gd name="connsiteX13" fmla="*/ 3704762 w 4350878"/>
              <a:gd name="connsiteY13" fmla="*/ 723420 h 726978"/>
              <a:gd name="connsiteX14" fmla="*/ 3983732 w 4350878"/>
              <a:gd name="connsiteY14" fmla="*/ 723420 h 726978"/>
              <a:gd name="connsiteX15" fmla="*/ 4143881 w 4350878"/>
              <a:gd name="connsiteY15" fmla="*/ 692423 h 726978"/>
              <a:gd name="connsiteX16" fmla="*/ 4314362 w 4350878"/>
              <a:gd name="connsiteY16" fmla="*/ 599433 h 726978"/>
              <a:gd name="connsiteX17" fmla="*/ 4350525 w 4350878"/>
              <a:gd name="connsiteY17" fmla="*/ 459949 h 726978"/>
              <a:gd name="connsiteX18" fmla="*/ 4304030 w 4350878"/>
              <a:gd name="connsiteY18" fmla="*/ 258471 h 726978"/>
              <a:gd name="connsiteX19" fmla="*/ 4216206 w 4350878"/>
              <a:gd name="connsiteY19" fmla="*/ 149983 h 726978"/>
              <a:gd name="connsiteX20" fmla="*/ 4112884 w 4350878"/>
              <a:gd name="connsiteY20" fmla="*/ 108654 h 726978"/>
              <a:gd name="connsiteX21" fmla="*/ 4040559 w 4350878"/>
              <a:gd name="connsiteY21" fmla="*/ 31162 h 726978"/>
              <a:gd name="connsiteX22" fmla="*/ 3926905 w 4350878"/>
              <a:gd name="connsiteY22" fmla="*/ 15664 h 726978"/>
              <a:gd name="connsiteX23" fmla="*/ 3704762 w 4350878"/>
              <a:gd name="connsiteY23" fmla="*/ 166 h 726978"/>
              <a:gd name="connsiteX24" fmla="*/ 3296640 w 4350878"/>
              <a:gd name="connsiteY24" fmla="*/ 25996 h 726978"/>
              <a:gd name="connsiteX25" fmla="*/ 2862688 w 4350878"/>
              <a:gd name="connsiteY25" fmla="*/ 41494 h 726978"/>
              <a:gd name="connsiteX26" fmla="*/ 2526891 w 4350878"/>
              <a:gd name="connsiteY26" fmla="*/ 56993 h 726978"/>
              <a:gd name="connsiteX27" fmla="*/ 2160098 w 4350878"/>
              <a:gd name="connsiteY27" fmla="*/ 77657 h 726978"/>
              <a:gd name="connsiteX28" fmla="*/ 1720979 w 4350878"/>
              <a:gd name="connsiteY28" fmla="*/ 98322 h 726978"/>
              <a:gd name="connsiteX29" fmla="*/ 1116545 w 4350878"/>
              <a:gd name="connsiteY29" fmla="*/ 41494 h 726978"/>
              <a:gd name="connsiteX30" fmla="*/ 842742 w 4350878"/>
              <a:gd name="connsiteY30" fmla="*/ 15664 h 726978"/>
              <a:gd name="connsiteX31" fmla="*/ 506945 w 4350878"/>
              <a:gd name="connsiteY31" fmla="*/ 20830 h 726978"/>
              <a:gd name="connsiteX32" fmla="*/ 331298 w 4350878"/>
              <a:gd name="connsiteY32" fmla="*/ 46661 h 726978"/>
              <a:gd name="connsiteX33" fmla="*/ 83325 w 4350878"/>
              <a:gd name="connsiteY33" fmla="*/ 103488 h 726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350878" h="726978">
                <a:moveTo>
                  <a:pt x="83325" y="103488"/>
                </a:moveTo>
                <a:cubicBezTo>
                  <a:pt x="31664" y="117264"/>
                  <a:pt x="35108" y="114681"/>
                  <a:pt x="21332" y="129318"/>
                </a:cubicBezTo>
                <a:cubicBezTo>
                  <a:pt x="7556" y="143955"/>
                  <a:pt x="-2777" y="168064"/>
                  <a:pt x="667" y="191311"/>
                </a:cubicBezTo>
                <a:cubicBezTo>
                  <a:pt x="4111" y="214559"/>
                  <a:pt x="26498" y="240389"/>
                  <a:pt x="41996" y="268803"/>
                </a:cubicBezTo>
                <a:cubicBezTo>
                  <a:pt x="57494" y="297217"/>
                  <a:pt x="82464" y="327352"/>
                  <a:pt x="93657" y="361793"/>
                </a:cubicBezTo>
                <a:cubicBezTo>
                  <a:pt x="104850" y="396234"/>
                  <a:pt x="101407" y="438423"/>
                  <a:pt x="109156" y="475447"/>
                </a:cubicBezTo>
                <a:cubicBezTo>
                  <a:pt x="116905" y="512471"/>
                  <a:pt x="116905" y="553799"/>
                  <a:pt x="140152" y="583935"/>
                </a:cubicBezTo>
                <a:cubicBezTo>
                  <a:pt x="163399" y="614071"/>
                  <a:pt x="189230" y="639902"/>
                  <a:pt x="248640" y="656261"/>
                </a:cubicBezTo>
                <a:cubicBezTo>
                  <a:pt x="308050" y="672620"/>
                  <a:pt x="386403" y="677786"/>
                  <a:pt x="496613" y="682091"/>
                </a:cubicBezTo>
                <a:cubicBezTo>
                  <a:pt x="606823" y="686396"/>
                  <a:pt x="909901" y="682091"/>
                  <a:pt x="909901" y="682091"/>
                </a:cubicBezTo>
                <a:lnTo>
                  <a:pt x="1395515" y="687257"/>
                </a:lnTo>
                <a:lnTo>
                  <a:pt x="2232423" y="702755"/>
                </a:lnTo>
                <a:lnTo>
                  <a:pt x="3007339" y="697589"/>
                </a:lnTo>
                <a:cubicBezTo>
                  <a:pt x="3252729" y="701033"/>
                  <a:pt x="3542030" y="719115"/>
                  <a:pt x="3704762" y="723420"/>
                </a:cubicBezTo>
                <a:cubicBezTo>
                  <a:pt x="3867494" y="727725"/>
                  <a:pt x="3910546" y="728586"/>
                  <a:pt x="3983732" y="723420"/>
                </a:cubicBezTo>
                <a:cubicBezTo>
                  <a:pt x="4056919" y="718254"/>
                  <a:pt x="4088776" y="713087"/>
                  <a:pt x="4143881" y="692423"/>
                </a:cubicBezTo>
                <a:cubicBezTo>
                  <a:pt x="4198986" y="671759"/>
                  <a:pt x="4279921" y="638179"/>
                  <a:pt x="4314362" y="599433"/>
                </a:cubicBezTo>
                <a:cubicBezTo>
                  <a:pt x="4348803" y="560687"/>
                  <a:pt x="4352247" y="516776"/>
                  <a:pt x="4350525" y="459949"/>
                </a:cubicBezTo>
                <a:cubicBezTo>
                  <a:pt x="4348803" y="403122"/>
                  <a:pt x="4326417" y="310132"/>
                  <a:pt x="4304030" y="258471"/>
                </a:cubicBezTo>
                <a:cubicBezTo>
                  <a:pt x="4281644" y="206810"/>
                  <a:pt x="4248064" y="174953"/>
                  <a:pt x="4216206" y="149983"/>
                </a:cubicBezTo>
                <a:cubicBezTo>
                  <a:pt x="4184348" y="125013"/>
                  <a:pt x="4142158" y="128457"/>
                  <a:pt x="4112884" y="108654"/>
                </a:cubicBezTo>
                <a:cubicBezTo>
                  <a:pt x="4083610" y="88851"/>
                  <a:pt x="4071555" y="46660"/>
                  <a:pt x="4040559" y="31162"/>
                </a:cubicBezTo>
                <a:cubicBezTo>
                  <a:pt x="4009563" y="15664"/>
                  <a:pt x="3982871" y="20830"/>
                  <a:pt x="3926905" y="15664"/>
                </a:cubicBezTo>
                <a:cubicBezTo>
                  <a:pt x="3870939" y="10498"/>
                  <a:pt x="3809806" y="-1556"/>
                  <a:pt x="3704762" y="166"/>
                </a:cubicBezTo>
                <a:cubicBezTo>
                  <a:pt x="3599718" y="1888"/>
                  <a:pt x="3436986" y="19108"/>
                  <a:pt x="3296640" y="25996"/>
                </a:cubicBezTo>
                <a:cubicBezTo>
                  <a:pt x="3156294" y="32884"/>
                  <a:pt x="2862688" y="41494"/>
                  <a:pt x="2862688" y="41494"/>
                </a:cubicBezTo>
                <a:lnTo>
                  <a:pt x="2526891" y="56993"/>
                </a:lnTo>
                <a:lnTo>
                  <a:pt x="2160098" y="77657"/>
                </a:lnTo>
                <a:cubicBezTo>
                  <a:pt x="2025779" y="84545"/>
                  <a:pt x="1894904" y="104349"/>
                  <a:pt x="1720979" y="98322"/>
                </a:cubicBezTo>
                <a:cubicBezTo>
                  <a:pt x="1547054" y="92295"/>
                  <a:pt x="1116545" y="41494"/>
                  <a:pt x="1116545" y="41494"/>
                </a:cubicBezTo>
                <a:cubicBezTo>
                  <a:pt x="970172" y="27718"/>
                  <a:pt x="944342" y="19108"/>
                  <a:pt x="842742" y="15664"/>
                </a:cubicBezTo>
                <a:cubicBezTo>
                  <a:pt x="741142" y="12220"/>
                  <a:pt x="592186" y="15664"/>
                  <a:pt x="506945" y="20830"/>
                </a:cubicBezTo>
                <a:cubicBezTo>
                  <a:pt x="421704" y="25996"/>
                  <a:pt x="397596" y="34607"/>
                  <a:pt x="331298" y="46661"/>
                </a:cubicBezTo>
                <a:cubicBezTo>
                  <a:pt x="265000" y="58715"/>
                  <a:pt x="134986" y="89712"/>
                  <a:pt x="83325" y="103488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tangle 22"/>
          <p:cNvSpPr>
            <a:spLocks/>
          </p:cNvSpPr>
          <p:nvPr/>
        </p:nvSpPr>
        <p:spPr>
          <a:xfrm>
            <a:off x="2569077" y="2271482"/>
            <a:ext cx="236486" cy="188349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9" name="Straight Connector 49"/>
          <p:cNvCxnSpPr/>
          <p:nvPr/>
        </p:nvCxnSpPr>
        <p:spPr>
          <a:xfrm flipV="1">
            <a:off x="4430636" y="2710576"/>
            <a:ext cx="211765" cy="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49"/>
          <p:cNvCxnSpPr/>
          <p:nvPr/>
        </p:nvCxnSpPr>
        <p:spPr>
          <a:xfrm flipV="1">
            <a:off x="6026830" y="2710526"/>
            <a:ext cx="211765" cy="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37"/>
          <p:cNvCxnSpPr/>
          <p:nvPr/>
        </p:nvCxnSpPr>
        <p:spPr>
          <a:xfrm rot="18780000" flipH="1" flipV="1">
            <a:off x="5840143" y="2154718"/>
            <a:ext cx="144000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37"/>
          <p:cNvCxnSpPr/>
          <p:nvPr/>
        </p:nvCxnSpPr>
        <p:spPr>
          <a:xfrm rot="18780000" flipH="1" flipV="1">
            <a:off x="5476652" y="2110006"/>
            <a:ext cx="144000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37"/>
          <p:cNvCxnSpPr/>
          <p:nvPr/>
        </p:nvCxnSpPr>
        <p:spPr>
          <a:xfrm rot="18780000" flipH="1" flipV="1">
            <a:off x="6074094" y="2322106"/>
            <a:ext cx="144000" cy="158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139"/>
          <p:cNvSpPr txBox="1"/>
          <p:nvPr/>
        </p:nvSpPr>
        <p:spPr>
          <a:xfrm>
            <a:off x="547433" y="1691680"/>
            <a:ext cx="2857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a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139"/>
          <p:cNvSpPr txBox="1"/>
          <p:nvPr/>
        </p:nvSpPr>
        <p:spPr>
          <a:xfrm>
            <a:off x="4797152" y="1696481"/>
            <a:ext cx="2857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latin typeface="Arial" pitchFamily="34" charset="0"/>
                <a:cs typeface="Arial" pitchFamily="34" charset="0"/>
              </a:rPr>
              <a:t>b</a:t>
            </a:r>
            <a:endParaRPr lang="de-DE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10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Bildschirmpräsentation (4:3)</PresentationFormat>
  <Paragraphs>7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SPW 11.0 Graph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Thomas Später</dc:creator>
  <cp:lastModifiedBy>Laschke, Matthias</cp:lastModifiedBy>
  <cp:revision>558</cp:revision>
  <cp:lastPrinted>2018-10-08T08:07:04Z</cp:lastPrinted>
  <dcterms:created xsi:type="dcterms:W3CDTF">2017-07-04T14:17:37Z</dcterms:created>
  <dcterms:modified xsi:type="dcterms:W3CDTF">2018-10-09T11:43:52Z</dcterms:modified>
</cp:coreProperties>
</file>