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0" r:id="rId2"/>
    <p:sldId id="261" r:id="rId3"/>
    <p:sldId id="262" r:id="rId4"/>
    <p:sldId id="259" r:id="rId5"/>
    <p:sldId id="256" r:id="rId6"/>
    <p:sldId id="257" r:id="rId7"/>
    <p:sldId id="2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0D1FAA-E4BD-42F8-8AB6-B2166E9D9F3C}" v="5" dt="2025-10-15T19:08:34.4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32" autoAdjust="0"/>
    <p:restoredTop sz="81913" autoAdjust="0"/>
  </p:normalViewPr>
  <p:slideViewPr>
    <p:cSldViewPr snapToGrid="0" showGuides="1">
      <p:cViewPr varScale="1">
        <p:scale>
          <a:sx n="80" d="100"/>
          <a:sy n="80" d="100"/>
        </p:scale>
        <p:origin x="76" y="3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ller, Jonathan" userId="8587276c-0f3d-48d9-95ba-9c8ce39570f6" providerId="ADAL" clId="{3BDD6DF8-6B82-48CE-8231-8C42FD3EBCA2}"/>
    <pc:docChg chg="undo custSel modSld">
      <pc:chgData name="Muller, Jonathan" userId="8587276c-0f3d-48d9-95ba-9c8ce39570f6" providerId="ADAL" clId="{3BDD6DF8-6B82-48CE-8231-8C42FD3EBCA2}" dt="2025-10-15T19:08:37.715" v="19" actId="1076"/>
      <pc:docMkLst>
        <pc:docMk/>
      </pc:docMkLst>
      <pc:sldChg chg="addSp delSp modSp mod">
        <pc:chgData name="Muller, Jonathan" userId="8587276c-0f3d-48d9-95ba-9c8ce39570f6" providerId="ADAL" clId="{3BDD6DF8-6B82-48CE-8231-8C42FD3EBCA2}" dt="2025-10-15T19:07:54.370" v="7" actId="1076"/>
        <pc:sldMkLst>
          <pc:docMk/>
          <pc:sldMk cId="2140424408" sldId="256"/>
        </pc:sldMkLst>
        <pc:spChg chg="del">
          <ac:chgData name="Muller, Jonathan" userId="8587276c-0f3d-48d9-95ba-9c8ce39570f6" providerId="ADAL" clId="{3BDD6DF8-6B82-48CE-8231-8C42FD3EBCA2}" dt="2025-10-15T19:07:52.224" v="6" actId="478"/>
          <ac:spMkLst>
            <pc:docMk/>
            <pc:sldMk cId="2140424408" sldId="256"/>
            <ac:spMk id="35" creationId="{7EBDE901-6D2E-7A96-113D-539BA708853D}"/>
          </ac:spMkLst>
        </pc:spChg>
        <pc:spChg chg="del">
          <ac:chgData name="Muller, Jonathan" userId="8587276c-0f3d-48d9-95ba-9c8ce39570f6" providerId="ADAL" clId="{3BDD6DF8-6B82-48CE-8231-8C42FD3EBCA2}" dt="2025-10-15T19:07:52.224" v="6" actId="478"/>
          <ac:spMkLst>
            <pc:docMk/>
            <pc:sldMk cId="2140424408" sldId="256"/>
            <ac:spMk id="36" creationId="{44D846D7-A3AE-752B-4298-A96832BAB0E4}"/>
          </ac:spMkLst>
        </pc:spChg>
        <pc:spChg chg="del">
          <ac:chgData name="Muller, Jonathan" userId="8587276c-0f3d-48d9-95ba-9c8ce39570f6" providerId="ADAL" clId="{3BDD6DF8-6B82-48CE-8231-8C42FD3EBCA2}" dt="2025-10-15T19:07:52.224" v="6" actId="478"/>
          <ac:spMkLst>
            <pc:docMk/>
            <pc:sldMk cId="2140424408" sldId="256"/>
            <ac:spMk id="37" creationId="{4E267B46-EAA7-9A89-9660-2476014C764A}"/>
          </ac:spMkLst>
        </pc:spChg>
        <pc:spChg chg="del">
          <ac:chgData name="Muller, Jonathan" userId="8587276c-0f3d-48d9-95ba-9c8ce39570f6" providerId="ADAL" clId="{3BDD6DF8-6B82-48CE-8231-8C42FD3EBCA2}" dt="2025-10-15T19:07:52.224" v="6" actId="478"/>
          <ac:spMkLst>
            <pc:docMk/>
            <pc:sldMk cId="2140424408" sldId="256"/>
            <ac:spMk id="38" creationId="{683F67AE-0D6B-8125-6A9D-680B9B2452C5}"/>
          </ac:spMkLst>
        </pc:spChg>
        <pc:grpChg chg="del">
          <ac:chgData name="Muller, Jonathan" userId="8587276c-0f3d-48d9-95ba-9c8ce39570f6" providerId="ADAL" clId="{3BDD6DF8-6B82-48CE-8231-8C42FD3EBCA2}" dt="2025-10-15T19:07:52.224" v="6" actId="478"/>
          <ac:grpSpMkLst>
            <pc:docMk/>
            <pc:sldMk cId="2140424408" sldId="256"/>
            <ac:grpSpMk id="4" creationId="{DFF1A36E-2F3D-A7C3-E354-7A7B691B684F}"/>
          </ac:grpSpMkLst>
        </pc:grpChg>
        <pc:grpChg chg="del">
          <ac:chgData name="Muller, Jonathan" userId="8587276c-0f3d-48d9-95ba-9c8ce39570f6" providerId="ADAL" clId="{3BDD6DF8-6B82-48CE-8231-8C42FD3EBCA2}" dt="2025-10-15T19:07:52.224" v="6" actId="478"/>
          <ac:grpSpMkLst>
            <pc:docMk/>
            <pc:sldMk cId="2140424408" sldId="256"/>
            <ac:grpSpMk id="39" creationId="{6699466C-A6FB-75A4-6B0A-D9815935625E}"/>
          </ac:grpSpMkLst>
        </pc:grpChg>
        <pc:picChg chg="add mod">
          <ac:chgData name="Muller, Jonathan" userId="8587276c-0f3d-48d9-95ba-9c8ce39570f6" providerId="ADAL" clId="{3BDD6DF8-6B82-48CE-8231-8C42FD3EBCA2}" dt="2025-10-15T19:07:54.370" v="7" actId="1076"/>
          <ac:picMkLst>
            <pc:docMk/>
            <pc:sldMk cId="2140424408" sldId="256"/>
            <ac:picMk id="2" creationId="{B07DA859-1E1F-B1A4-30EA-6C7927F0186E}"/>
          </ac:picMkLst>
        </pc:picChg>
        <pc:picChg chg="del">
          <ac:chgData name="Muller, Jonathan" userId="8587276c-0f3d-48d9-95ba-9c8ce39570f6" providerId="ADAL" clId="{3BDD6DF8-6B82-48CE-8231-8C42FD3EBCA2}" dt="2025-10-15T19:07:52.224" v="6" actId="478"/>
          <ac:picMkLst>
            <pc:docMk/>
            <pc:sldMk cId="2140424408" sldId="256"/>
            <ac:picMk id="33" creationId="{587C82E3-0DB3-DEB5-9678-D87532069119}"/>
          </ac:picMkLst>
        </pc:picChg>
        <pc:picChg chg="del">
          <ac:chgData name="Muller, Jonathan" userId="8587276c-0f3d-48d9-95ba-9c8ce39570f6" providerId="ADAL" clId="{3BDD6DF8-6B82-48CE-8231-8C42FD3EBCA2}" dt="2025-10-15T19:07:52.224" v="6" actId="478"/>
          <ac:picMkLst>
            <pc:docMk/>
            <pc:sldMk cId="2140424408" sldId="256"/>
            <ac:picMk id="34" creationId="{7CA2DBEC-C88A-6296-5A7A-C9B5DC4DBB77}"/>
          </ac:picMkLst>
        </pc:picChg>
      </pc:sldChg>
      <pc:sldChg chg="addSp delSp modSp mod">
        <pc:chgData name="Muller, Jonathan" userId="8587276c-0f3d-48d9-95ba-9c8ce39570f6" providerId="ADAL" clId="{3BDD6DF8-6B82-48CE-8231-8C42FD3EBCA2}" dt="2025-10-15T19:08:28.372" v="16" actId="1076"/>
        <pc:sldMkLst>
          <pc:docMk/>
          <pc:sldMk cId="435439135" sldId="257"/>
        </pc:sldMkLst>
        <pc:spChg chg="add del">
          <ac:chgData name="Muller, Jonathan" userId="8587276c-0f3d-48d9-95ba-9c8ce39570f6" providerId="ADAL" clId="{3BDD6DF8-6B82-48CE-8231-8C42FD3EBCA2}" dt="2025-10-15T19:08:21.670" v="14" actId="478"/>
          <ac:spMkLst>
            <pc:docMk/>
            <pc:sldMk cId="435439135" sldId="257"/>
            <ac:spMk id="8" creationId="{0DDE0DBE-3C49-10F0-F08C-B57104A0A7AD}"/>
          </ac:spMkLst>
        </pc:spChg>
        <pc:spChg chg="add del">
          <ac:chgData name="Muller, Jonathan" userId="8587276c-0f3d-48d9-95ba-9c8ce39570f6" providerId="ADAL" clId="{3BDD6DF8-6B82-48CE-8231-8C42FD3EBCA2}" dt="2025-10-15T19:08:21.670" v="14" actId="478"/>
          <ac:spMkLst>
            <pc:docMk/>
            <pc:sldMk cId="435439135" sldId="257"/>
            <ac:spMk id="9" creationId="{FF7D2A0F-7A10-6911-0B2E-520D24BD9FCB}"/>
          </ac:spMkLst>
        </pc:spChg>
        <pc:spChg chg="add del">
          <ac:chgData name="Muller, Jonathan" userId="8587276c-0f3d-48d9-95ba-9c8ce39570f6" providerId="ADAL" clId="{3BDD6DF8-6B82-48CE-8231-8C42FD3EBCA2}" dt="2025-10-15T19:08:21.670" v="14" actId="478"/>
          <ac:spMkLst>
            <pc:docMk/>
            <pc:sldMk cId="435439135" sldId="257"/>
            <ac:spMk id="10" creationId="{945D86A0-B47E-0156-209F-A6F2618FEA4A}"/>
          </ac:spMkLst>
        </pc:spChg>
        <pc:spChg chg="add del">
          <ac:chgData name="Muller, Jonathan" userId="8587276c-0f3d-48d9-95ba-9c8ce39570f6" providerId="ADAL" clId="{3BDD6DF8-6B82-48CE-8231-8C42FD3EBCA2}" dt="2025-10-15T19:08:21.670" v="14" actId="478"/>
          <ac:spMkLst>
            <pc:docMk/>
            <pc:sldMk cId="435439135" sldId="257"/>
            <ac:spMk id="11" creationId="{E5010338-7510-6994-DDDF-576B0994FD0D}"/>
          </ac:spMkLst>
        </pc:spChg>
        <pc:picChg chg="del mod">
          <ac:chgData name="Muller, Jonathan" userId="8587276c-0f3d-48d9-95ba-9c8ce39570f6" providerId="ADAL" clId="{3BDD6DF8-6B82-48CE-8231-8C42FD3EBCA2}" dt="2025-10-15T19:08:11.480" v="9" actId="478"/>
          <ac:picMkLst>
            <pc:docMk/>
            <pc:sldMk cId="435439135" sldId="257"/>
            <ac:picMk id="2" creationId="{D3D0D970-D6E7-C467-60BA-08C0DC59EAE1}"/>
          </ac:picMkLst>
        </pc:picChg>
        <pc:picChg chg="add del">
          <ac:chgData name="Muller, Jonathan" userId="8587276c-0f3d-48d9-95ba-9c8ce39570f6" providerId="ADAL" clId="{3BDD6DF8-6B82-48CE-8231-8C42FD3EBCA2}" dt="2025-10-15T19:08:21.670" v="14" actId="478"/>
          <ac:picMkLst>
            <pc:docMk/>
            <pc:sldMk cId="435439135" sldId="257"/>
            <ac:picMk id="3" creationId="{20A6F4AD-0C92-6F52-DF47-F1611AE8C2AC}"/>
          </ac:picMkLst>
        </pc:picChg>
        <pc:picChg chg="add del">
          <ac:chgData name="Muller, Jonathan" userId="8587276c-0f3d-48d9-95ba-9c8ce39570f6" providerId="ADAL" clId="{3BDD6DF8-6B82-48CE-8231-8C42FD3EBCA2}" dt="2025-10-15T19:08:21.670" v="14" actId="478"/>
          <ac:picMkLst>
            <pc:docMk/>
            <pc:sldMk cId="435439135" sldId="257"/>
            <ac:picMk id="4" creationId="{7BBDB5FD-B0C0-4842-3962-76E944055672}"/>
          </ac:picMkLst>
        </pc:picChg>
        <pc:picChg chg="add del">
          <ac:chgData name="Muller, Jonathan" userId="8587276c-0f3d-48d9-95ba-9c8ce39570f6" providerId="ADAL" clId="{3BDD6DF8-6B82-48CE-8231-8C42FD3EBCA2}" dt="2025-10-15T19:08:21.670" v="14" actId="478"/>
          <ac:picMkLst>
            <pc:docMk/>
            <pc:sldMk cId="435439135" sldId="257"/>
            <ac:picMk id="5" creationId="{169B4EC1-F80A-FFAA-2B91-C307847F98A5}"/>
          </ac:picMkLst>
        </pc:picChg>
        <pc:picChg chg="add del mod">
          <ac:chgData name="Muller, Jonathan" userId="8587276c-0f3d-48d9-95ba-9c8ce39570f6" providerId="ADAL" clId="{3BDD6DF8-6B82-48CE-8231-8C42FD3EBCA2}" dt="2025-10-15T19:08:28.372" v="16" actId="1076"/>
          <ac:picMkLst>
            <pc:docMk/>
            <pc:sldMk cId="435439135" sldId="257"/>
            <ac:picMk id="6" creationId="{C77F6138-BDA0-6D54-CA52-FF2788067170}"/>
          </ac:picMkLst>
        </pc:picChg>
        <pc:picChg chg="add del">
          <ac:chgData name="Muller, Jonathan" userId="8587276c-0f3d-48d9-95ba-9c8ce39570f6" providerId="ADAL" clId="{3BDD6DF8-6B82-48CE-8231-8C42FD3EBCA2}" dt="2025-10-15T19:08:21.670" v="14" actId="478"/>
          <ac:picMkLst>
            <pc:docMk/>
            <pc:sldMk cId="435439135" sldId="257"/>
            <ac:picMk id="7" creationId="{46FECA78-8C29-E464-41FE-F62B03719B42}"/>
          </ac:picMkLst>
        </pc:picChg>
      </pc:sldChg>
      <pc:sldChg chg="addSp delSp modSp mod">
        <pc:chgData name="Muller, Jonathan" userId="8587276c-0f3d-48d9-95ba-9c8ce39570f6" providerId="ADAL" clId="{3BDD6DF8-6B82-48CE-8231-8C42FD3EBCA2}" dt="2025-10-15T19:08:37.715" v="19" actId="1076"/>
        <pc:sldMkLst>
          <pc:docMk/>
          <pc:sldMk cId="2754352519" sldId="258"/>
        </pc:sldMkLst>
        <pc:picChg chg="del">
          <ac:chgData name="Muller, Jonathan" userId="8587276c-0f3d-48d9-95ba-9c8ce39570f6" providerId="ADAL" clId="{3BDD6DF8-6B82-48CE-8231-8C42FD3EBCA2}" dt="2025-10-15T19:08:36.543" v="18" actId="478"/>
          <ac:picMkLst>
            <pc:docMk/>
            <pc:sldMk cId="2754352519" sldId="258"/>
            <ac:picMk id="2" creationId="{2B3AD669-C96A-E620-27B0-CDD0BD1597D4}"/>
          </ac:picMkLst>
        </pc:picChg>
        <pc:picChg chg="add mod">
          <ac:chgData name="Muller, Jonathan" userId="8587276c-0f3d-48d9-95ba-9c8ce39570f6" providerId="ADAL" clId="{3BDD6DF8-6B82-48CE-8231-8C42FD3EBCA2}" dt="2025-10-15T19:08:37.715" v="19" actId="1076"/>
          <ac:picMkLst>
            <pc:docMk/>
            <pc:sldMk cId="2754352519" sldId="258"/>
            <ac:picMk id="3" creationId="{75657BA2-6C91-E118-3C0D-0649CC6BBAA4}"/>
          </ac:picMkLst>
        </pc:picChg>
      </pc:sldChg>
      <pc:sldChg chg="addSp delSp modSp mod">
        <pc:chgData name="Muller, Jonathan" userId="8587276c-0f3d-48d9-95ba-9c8ce39570f6" providerId="ADAL" clId="{3BDD6DF8-6B82-48CE-8231-8C42FD3EBCA2}" dt="2025-10-15T19:07:40.771" v="3" actId="1076"/>
        <pc:sldMkLst>
          <pc:docMk/>
          <pc:sldMk cId="3348226457" sldId="259"/>
        </pc:sldMkLst>
        <pc:spChg chg="del">
          <ac:chgData name="Muller, Jonathan" userId="8587276c-0f3d-48d9-95ba-9c8ce39570f6" providerId="ADAL" clId="{3BDD6DF8-6B82-48CE-8231-8C42FD3EBCA2}" dt="2025-10-15T19:07:38.288" v="2" actId="478"/>
          <ac:spMkLst>
            <pc:docMk/>
            <pc:sldMk cId="3348226457" sldId="259"/>
            <ac:spMk id="57" creationId="{9D01F3A8-F11A-3F40-F3F6-AFB777064BD8}"/>
          </ac:spMkLst>
        </pc:spChg>
        <pc:spChg chg="del">
          <ac:chgData name="Muller, Jonathan" userId="8587276c-0f3d-48d9-95ba-9c8ce39570f6" providerId="ADAL" clId="{3BDD6DF8-6B82-48CE-8231-8C42FD3EBCA2}" dt="2025-10-15T19:07:38.288" v="2" actId="478"/>
          <ac:spMkLst>
            <pc:docMk/>
            <pc:sldMk cId="3348226457" sldId="259"/>
            <ac:spMk id="58" creationId="{503716E2-60BD-C657-599E-08A0851D4A16}"/>
          </ac:spMkLst>
        </pc:spChg>
        <pc:spChg chg="del">
          <ac:chgData name="Muller, Jonathan" userId="8587276c-0f3d-48d9-95ba-9c8ce39570f6" providerId="ADAL" clId="{3BDD6DF8-6B82-48CE-8231-8C42FD3EBCA2}" dt="2025-10-15T19:07:38.288" v="2" actId="478"/>
          <ac:spMkLst>
            <pc:docMk/>
            <pc:sldMk cId="3348226457" sldId="259"/>
            <ac:spMk id="59" creationId="{E0FE493E-868D-073D-C934-B247CAB34255}"/>
          </ac:spMkLst>
        </pc:spChg>
        <pc:grpChg chg="del">
          <ac:chgData name="Muller, Jonathan" userId="8587276c-0f3d-48d9-95ba-9c8ce39570f6" providerId="ADAL" clId="{3BDD6DF8-6B82-48CE-8231-8C42FD3EBCA2}" dt="2025-10-15T19:07:38.288" v="2" actId="478"/>
          <ac:grpSpMkLst>
            <pc:docMk/>
            <pc:sldMk cId="3348226457" sldId="259"/>
            <ac:grpSpMk id="4" creationId="{BBEA8BDC-C32F-32FA-42D3-7CABBCD8417F}"/>
          </ac:grpSpMkLst>
        </pc:grpChg>
        <pc:grpChg chg="del">
          <ac:chgData name="Muller, Jonathan" userId="8587276c-0f3d-48d9-95ba-9c8ce39570f6" providerId="ADAL" clId="{3BDD6DF8-6B82-48CE-8231-8C42FD3EBCA2}" dt="2025-10-15T19:07:38.288" v="2" actId="478"/>
          <ac:grpSpMkLst>
            <pc:docMk/>
            <pc:sldMk cId="3348226457" sldId="259"/>
            <ac:grpSpMk id="26" creationId="{5C6C9F38-6A17-E8CC-4AC2-EBA7125DD266}"/>
          </ac:grpSpMkLst>
        </pc:grpChg>
        <pc:picChg chg="add mod">
          <ac:chgData name="Muller, Jonathan" userId="8587276c-0f3d-48d9-95ba-9c8ce39570f6" providerId="ADAL" clId="{3BDD6DF8-6B82-48CE-8231-8C42FD3EBCA2}" dt="2025-10-15T19:07:40.771" v="3" actId="1076"/>
          <ac:picMkLst>
            <pc:docMk/>
            <pc:sldMk cId="3348226457" sldId="259"/>
            <ac:picMk id="2" creationId="{3B219838-7E5A-1418-B767-9A869B6381FE}"/>
          </ac:picMkLst>
        </pc:picChg>
        <pc:picChg chg="del">
          <ac:chgData name="Muller, Jonathan" userId="8587276c-0f3d-48d9-95ba-9c8ce39570f6" providerId="ADAL" clId="{3BDD6DF8-6B82-48CE-8231-8C42FD3EBCA2}" dt="2025-10-15T19:07:38.288" v="2" actId="478"/>
          <ac:picMkLst>
            <pc:docMk/>
            <pc:sldMk cId="3348226457" sldId="259"/>
            <ac:picMk id="61" creationId="{F52A37CE-0336-F424-41AD-3EA97F0D0EB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105E5-2075-43C5-950E-4D216B136A56}" type="datetimeFigureOut">
              <a:rPr lang="en-GB" smtClean="0"/>
              <a:t>15/10/2025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42D371-C66F-4932-8AAB-3A7D72236B71}" type="slidenum">
              <a:rPr lang="en-GB" smtClean="0"/>
              <a:t>‹#›</a:t>
            </a:fld>
            <a:endParaRPr lang="en-GB"/>
          </a:p>
        </p:txBody>
      </p:sp>
    </p:spTree>
    <p:extLst>
      <p:ext uri="{BB962C8B-B14F-4D97-AF65-F5344CB8AC3E}">
        <p14:creationId xmlns:p14="http://schemas.microsoft.com/office/powerpoint/2010/main" val="83735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kern="1200" dirty="0">
                <a:solidFill>
                  <a:schemeClr val="tx1"/>
                </a:solidFill>
                <a:effectLst/>
                <a:latin typeface="+mn-lt"/>
                <a:ea typeface="+mn-ea"/>
                <a:cs typeface="+mn-cs"/>
              </a:rPr>
              <a:t>Supplementary Table 1</a:t>
            </a:r>
            <a:r>
              <a:rPr lang="en-GB" sz="1200" i="1" kern="1200" dirty="0">
                <a:solidFill>
                  <a:schemeClr val="tx1"/>
                </a:solidFill>
                <a:effectLst/>
                <a:latin typeface="+mn-lt"/>
                <a:ea typeface="+mn-ea"/>
                <a:cs typeface="+mn-cs"/>
              </a:rPr>
              <a:t>: Partially dsDNA linker sequences used for BASIC DNA assembly. Double stranded regions are highlighted in red</a:t>
            </a:r>
          </a:p>
          <a:p>
            <a:endParaRPr lang="en-GB" dirty="0"/>
          </a:p>
        </p:txBody>
      </p:sp>
      <p:sp>
        <p:nvSpPr>
          <p:cNvPr id="4" name="Slide Number Placeholder 3"/>
          <p:cNvSpPr>
            <a:spLocks noGrp="1"/>
          </p:cNvSpPr>
          <p:nvPr>
            <p:ph type="sldNum" sz="quarter" idx="5"/>
          </p:nvPr>
        </p:nvSpPr>
        <p:spPr/>
        <p:txBody>
          <a:bodyPr/>
          <a:lstStyle/>
          <a:p>
            <a:fld id="{5742D371-C66F-4932-8AAB-3A7D72236B71}" type="slidenum">
              <a:rPr lang="en-GB" smtClean="0"/>
              <a:t>1</a:t>
            </a:fld>
            <a:endParaRPr lang="en-GB"/>
          </a:p>
        </p:txBody>
      </p:sp>
    </p:spTree>
    <p:extLst>
      <p:ext uri="{BB962C8B-B14F-4D97-AF65-F5344CB8AC3E}">
        <p14:creationId xmlns:p14="http://schemas.microsoft.com/office/powerpoint/2010/main" val="2419074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1" dirty="0"/>
              <a:t>Supplementary Table 2:</a:t>
            </a:r>
            <a:r>
              <a:rPr lang="en-GB" b="0" i="1" dirty="0"/>
              <a:t> Primers used during this work</a:t>
            </a:r>
            <a:endParaRPr lang="en-GB" b="1" i="1" dirty="0"/>
          </a:p>
        </p:txBody>
      </p:sp>
      <p:sp>
        <p:nvSpPr>
          <p:cNvPr id="4" name="Slide Number Placeholder 3"/>
          <p:cNvSpPr>
            <a:spLocks noGrp="1"/>
          </p:cNvSpPr>
          <p:nvPr>
            <p:ph type="sldNum" sz="quarter" idx="5"/>
          </p:nvPr>
        </p:nvSpPr>
        <p:spPr/>
        <p:txBody>
          <a:bodyPr/>
          <a:lstStyle/>
          <a:p>
            <a:fld id="{5742D371-C66F-4932-8AAB-3A7D72236B71}" type="slidenum">
              <a:rPr lang="en-GB" smtClean="0"/>
              <a:t>2</a:t>
            </a:fld>
            <a:endParaRPr lang="en-GB"/>
          </a:p>
        </p:txBody>
      </p:sp>
    </p:spTree>
    <p:extLst>
      <p:ext uri="{BB962C8B-B14F-4D97-AF65-F5344CB8AC3E}">
        <p14:creationId xmlns:p14="http://schemas.microsoft.com/office/powerpoint/2010/main" val="2473844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1" dirty="0"/>
              <a:t>Supplementary Table 3:</a:t>
            </a:r>
            <a:r>
              <a:rPr lang="en-GB" b="0" i="1" dirty="0"/>
              <a:t> </a:t>
            </a:r>
            <a:r>
              <a:rPr lang="en-GB" b="0" i="1"/>
              <a:t>CvFatB1 truncations</a:t>
            </a:r>
            <a:endParaRPr lang="en-GB" b="1" i="1"/>
          </a:p>
        </p:txBody>
      </p:sp>
      <p:sp>
        <p:nvSpPr>
          <p:cNvPr id="4" name="Slide Number Placeholder 3"/>
          <p:cNvSpPr>
            <a:spLocks noGrp="1"/>
          </p:cNvSpPr>
          <p:nvPr>
            <p:ph type="sldNum" sz="quarter" idx="5"/>
          </p:nvPr>
        </p:nvSpPr>
        <p:spPr/>
        <p:txBody>
          <a:bodyPr/>
          <a:lstStyle/>
          <a:p>
            <a:fld id="{5742D371-C66F-4932-8AAB-3A7D72236B71}" type="slidenum">
              <a:rPr lang="en-GB" smtClean="0"/>
              <a:t>3</a:t>
            </a:fld>
            <a:endParaRPr lang="en-GB"/>
          </a:p>
        </p:txBody>
      </p:sp>
    </p:spTree>
    <p:extLst>
      <p:ext uri="{BB962C8B-B14F-4D97-AF65-F5344CB8AC3E}">
        <p14:creationId xmlns:p14="http://schemas.microsoft.com/office/powerpoint/2010/main" val="3473745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kern="1200" dirty="0">
                <a:solidFill>
                  <a:schemeClr val="tx1"/>
                </a:solidFill>
                <a:effectLst/>
                <a:latin typeface="+mn-lt"/>
                <a:ea typeface="+mn-ea"/>
                <a:cs typeface="+mn-cs"/>
              </a:rPr>
              <a:t>Supplementary Figure 1 Inducer optimisation of CvT5 expression</a:t>
            </a:r>
            <a:r>
              <a:rPr lang="en-GB" sz="1200" i="1" kern="1200" dirty="0">
                <a:solidFill>
                  <a:schemeClr val="tx1"/>
                </a:solidFill>
                <a:effectLst/>
                <a:latin typeface="+mn-lt"/>
                <a:ea typeface="+mn-ea"/>
                <a:cs typeface="+mn-cs"/>
              </a:rPr>
              <a:t> E. coli </a:t>
            </a:r>
            <a:r>
              <a:rPr lang="en-GB" sz="1200" i="1" kern="1200" dirty="0" err="1">
                <a:solidFill>
                  <a:schemeClr val="tx1"/>
                </a:solidFill>
                <a:effectLst/>
                <a:latin typeface="+mn-lt"/>
                <a:ea typeface="+mn-ea"/>
                <a:cs typeface="+mn-cs"/>
              </a:rPr>
              <a:t>ΔfadD</a:t>
            </a:r>
            <a:r>
              <a:rPr lang="en-GB" sz="1200" i="1" kern="1200" dirty="0">
                <a:solidFill>
                  <a:schemeClr val="tx1"/>
                </a:solidFill>
                <a:effectLst/>
                <a:latin typeface="+mn-lt"/>
                <a:ea typeface="+mn-ea"/>
                <a:cs typeface="+mn-cs"/>
              </a:rPr>
              <a:t> were co‑transformed with two plasmids for alcohol biosynthesis A) A pET plasmid with kanamycin resistance cassette was used to express CvT5. CvT5 was expressed using the Plac promoter and RBS3 B) A pCDF plasmid with gentamycin resistance cassette was used. Sfp and CAR were expressed in a single operon using </a:t>
            </a:r>
            <a:r>
              <a:rPr lang="en-GB" sz="1200" i="1" kern="1200" dirty="0" err="1">
                <a:solidFill>
                  <a:schemeClr val="tx1"/>
                </a:solidFill>
                <a:effectLst/>
                <a:latin typeface="+mn-lt"/>
                <a:ea typeface="+mn-ea"/>
                <a:cs typeface="+mn-cs"/>
              </a:rPr>
              <a:t>PrhaBAD</a:t>
            </a:r>
            <a:r>
              <a:rPr lang="en-GB" sz="1200" i="1" kern="1200" dirty="0">
                <a:solidFill>
                  <a:schemeClr val="tx1"/>
                </a:solidFill>
                <a:effectLst/>
                <a:latin typeface="+mn-lt"/>
                <a:ea typeface="+mn-ea"/>
                <a:cs typeface="+mn-cs"/>
              </a:rPr>
              <a:t> and RBS3.</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 C) Alcohol titres after 48 hrs cultivation in M9 media with 2% glucose and a 10% v/v isopropyl myristate overlay. The overlay was sampled and analysed by GC‑MS. Cells were induced with a variable amount of IPTG and 1% rhamnose. Data is the average of 3 biological replicates and error bars are of 1 standard deviation.</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742D371-C66F-4932-8AAB-3A7D72236B71}" type="slidenum">
              <a:rPr lang="en-GB" smtClean="0"/>
              <a:t>4</a:t>
            </a:fld>
            <a:endParaRPr lang="en-GB"/>
          </a:p>
        </p:txBody>
      </p:sp>
    </p:spTree>
    <p:extLst>
      <p:ext uri="{BB962C8B-B14F-4D97-AF65-F5344CB8AC3E}">
        <p14:creationId xmlns:p14="http://schemas.microsoft.com/office/powerpoint/2010/main" val="3911639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dirty="0">
                <a:effectLst/>
                <a:latin typeface="Arial" panose="020B0604020202020204" pitchFamily="34" charset="0"/>
                <a:ea typeface="DengXian" panose="02010600030101010101" pitchFamily="2" charset="-122"/>
              </a:rPr>
              <a:t>Supplementary Figure 2ACP Expression in Combination with CvT5 </a:t>
            </a:r>
            <a:r>
              <a:rPr lang="en-GB" sz="1200" i="1" dirty="0">
                <a:effectLst/>
                <a:latin typeface="Arial" panose="020B0604020202020204" pitchFamily="34" charset="0"/>
                <a:ea typeface="DengXian" panose="02010600030101010101" pitchFamily="2" charset="-122"/>
              </a:rPr>
              <a:t>A) A pET plasmid with kanamycin resistance cassette was used to express CvT5. CvT5 was expressed using the Plac promoter and RBS3 </a:t>
            </a:r>
            <a:r>
              <a:rPr lang="en-GB" sz="1200" b="0" i="1" dirty="0">
                <a:effectLst/>
                <a:latin typeface="Arial" panose="020B0604020202020204" pitchFamily="34" charset="0"/>
                <a:ea typeface="DengXian" panose="02010600030101010101" pitchFamily="2" charset="-122"/>
              </a:rPr>
              <a:t>B) </a:t>
            </a:r>
            <a:r>
              <a:rPr lang="en-GB" sz="1200" i="1" dirty="0">
                <a:effectLst/>
                <a:latin typeface="Arial" panose="020B0604020202020204" pitchFamily="34" charset="0"/>
                <a:ea typeface="DengXian" panose="02010600030101010101" pitchFamily="2" charset="-122"/>
              </a:rPr>
              <a:t>A pCDF plasmid with gentamycin resistance cassette was used. ACP, Sfp and CAR were expressed in a single operon using </a:t>
            </a:r>
            <a:r>
              <a:rPr lang="en-GB" sz="1200" i="1" dirty="0" err="1">
                <a:effectLst/>
                <a:latin typeface="Arial" panose="020B0604020202020204" pitchFamily="34" charset="0"/>
                <a:ea typeface="DengXian" panose="02010600030101010101" pitchFamily="2" charset="-122"/>
              </a:rPr>
              <a:t>PrhaBAD</a:t>
            </a:r>
            <a:r>
              <a:rPr lang="en-GB" sz="1200" i="1" dirty="0">
                <a:effectLst/>
                <a:latin typeface="Arial" panose="020B0604020202020204" pitchFamily="34" charset="0"/>
                <a:ea typeface="DengXian" panose="02010600030101010101" pitchFamily="2" charset="-122"/>
              </a:rPr>
              <a:t> and RBS3. B) Alcohol titres after 48 hrs cultivation in M9 media with 2% glucose and a 10% v/v isopropyl myristate overlay. The overlay was sampled and analysed by GC‑MS. Cells were induced with 75 μM IPTG and 1% rhamnose. C) C10 specificity, calculated as the percentage of total moles of fatty alcohol that were decanol. Data is the average of 3 biological replicates and error bars are of 1 standard deviation.</a:t>
            </a:r>
            <a:endParaRPr lang="en-GB" sz="1200" dirty="0">
              <a:effectLst/>
              <a:latin typeface="Arial" panose="020B0604020202020204" pitchFamily="34" charset="0"/>
              <a:ea typeface="DengXian" panose="02010600030101010101" pitchFamily="2" charset="-122"/>
            </a:endParaRPr>
          </a:p>
          <a:p>
            <a:endParaRPr lang="en-GB" dirty="0"/>
          </a:p>
        </p:txBody>
      </p:sp>
      <p:sp>
        <p:nvSpPr>
          <p:cNvPr id="4" name="Slide Number Placeholder 3"/>
          <p:cNvSpPr>
            <a:spLocks noGrp="1"/>
          </p:cNvSpPr>
          <p:nvPr>
            <p:ph type="sldNum" sz="quarter" idx="5"/>
          </p:nvPr>
        </p:nvSpPr>
        <p:spPr/>
        <p:txBody>
          <a:bodyPr/>
          <a:lstStyle/>
          <a:p>
            <a:fld id="{5742D371-C66F-4932-8AAB-3A7D72236B71}" type="slidenum">
              <a:rPr lang="en-GB" smtClean="0"/>
              <a:t>5</a:t>
            </a:fld>
            <a:endParaRPr lang="en-GB"/>
          </a:p>
        </p:txBody>
      </p:sp>
    </p:spTree>
    <p:extLst>
      <p:ext uri="{BB962C8B-B14F-4D97-AF65-F5344CB8AC3E}">
        <p14:creationId xmlns:p14="http://schemas.microsoft.com/office/powerpoint/2010/main" val="2721707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1" dirty="0"/>
              <a:t>Supplementary Figure 3 Inducer optimisation of expression of CvT5 mutants </a:t>
            </a:r>
            <a:r>
              <a:rPr lang="en-GB" b="0" i="1" dirty="0"/>
              <a:t>E. coli </a:t>
            </a:r>
            <a:r>
              <a:rPr lang="el-GR" b="0" i="1" dirty="0">
                <a:latin typeface="Arial" panose="020B0604020202020204" pitchFamily="34" charset="0"/>
                <a:cs typeface="Arial" panose="020B0604020202020204" pitchFamily="34" charset="0"/>
              </a:rPr>
              <a:t>Δ</a:t>
            </a:r>
            <a:r>
              <a:rPr lang="en-GB" b="0" i="1" dirty="0" err="1">
                <a:latin typeface="Arial" panose="020B0604020202020204" pitchFamily="34" charset="0"/>
                <a:cs typeface="Arial" panose="020B0604020202020204" pitchFamily="34" charset="0"/>
              </a:rPr>
              <a:t>fadD</a:t>
            </a:r>
            <a:r>
              <a:rPr lang="en-GB" b="0" i="1" dirty="0">
                <a:latin typeface="Arial" panose="020B0604020202020204" pitchFamily="34" charset="0"/>
                <a:cs typeface="Arial" panose="020B0604020202020204" pitchFamily="34" charset="0"/>
              </a:rPr>
              <a:t> were co-transformed with two plasmids for alcohol biosynthesis, and expression of CvT5 mutants was optimised by varying the amount of IPTG used for induction. A) Alcohol titres after M90G expression was inducer optimised B) Alcohol titres after W122GG expression was inducer optimised C) Alcohol titres after W140G expression was inducer optimised D) Alcohol titres after expression of W122V, W122M and W122F were inducer optimised in parallel</a:t>
            </a:r>
            <a:endParaRPr lang="en-GB" b="0" i="1" dirty="0"/>
          </a:p>
        </p:txBody>
      </p:sp>
      <p:sp>
        <p:nvSpPr>
          <p:cNvPr id="4" name="Slide Number Placeholder 3"/>
          <p:cNvSpPr>
            <a:spLocks noGrp="1"/>
          </p:cNvSpPr>
          <p:nvPr>
            <p:ph type="sldNum" sz="quarter" idx="5"/>
          </p:nvPr>
        </p:nvSpPr>
        <p:spPr/>
        <p:txBody>
          <a:bodyPr/>
          <a:lstStyle/>
          <a:p>
            <a:fld id="{5742D371-C66F-4932-8AAB-3A7D72236B71}" type="slidenum">
              <a:rPr lang="en-GB" smtClean="0"/>
              <a:t>6</a:t>
            </a:fld>
            <a:endParaRPr lang="en-GB"/>
          </a:p>
        </p:txBody>
      </p:sp>
    </p:spTree>
    <p:extLst>
      <p:ext uri="{BB962C8B-B14F-4D97-AF65-F5344CB8AC3E}">
        <p14:creationId xmlns:p14="http://schemas.microsoft.com/office/powerpoint/2010/main" val="3007395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1" dirty="0">
                <a:effectLst/>
                <a:latin typeface="Arial" panose="020B0604020202020204" pitchFamily="34" charset="0"/>
                <a:ea typeface="DengXian" panose="02010600030101010101" pitchFamily="2" charset="-122"/>
              </a:rPr>
              <a:t>Supplementary Figure 4 Screening CYP450s</a:t>
            </a:r>
            <a:r>
              <a:rPr lang="en-GB" sz="1200" i="1" dirty="0">
                <a:effectLst/>
                <a:latin typeface="Arial" panose="020B0604020202020204" pitchFamily="34" charset="0"/>
                <a:ea typeface="DengXian" panose="02010600030101010101" pitchFamily="2" charset="-122"/>
              </a:rPr>
              <a:t> E. coli </a:t>
            </a:r>
            <a:r>
              <a:rPr lang="en-GB" sz="1200" i="1" dirty="0" err="1">
                <a:effectLst/>
                <a:latin typeface="Arial" panose="020B0604020202020204" pitchFamily="34" charset="0"/>
                <a:ea typeface="DengXian" panose="02010600030101010101" pitchFamily="2" charset="-122"/>
              </a:rPr>
              <a:t>ΔfadD</a:t>
            </a:r>
            <a:r>
              <a:rPr lang="en-GB" sz="1200" i="1" dirty="0">
                <a:effectLst/>
                <a:latin typeface="Arial" panose="020B0604020202020204" pitchFamily="34" charset="0"/>
                <a:ea typeface="DengXian" panose="02010600030101010101" pitchFamily="2" charset="-122"/>
              </a:rPr>
              <a:t> were transformed with a plasmid expressing either GFP or a CYP450. Decanoic acid, δ‑decalactone and γ‑decalactone titres after cultivation in M9‑Fe media for 48 hrs at 30°C, 150rpm. Cells were induced with 0.5 mM IPTG and fed with 2.5 mM methyl decanoate. Products were extracted from the media using chloroform‑methanol and sulfuric acid and analysed by GC‑MS. Data is the average of 3 biological replicates and error bars are of 1 standard deviation</a:t>
            </a:r>
            <a:endParaRPr lang="en-GB" dirty="0"/>
          </a:p>
        </p:txBody>
      </p:sp>
      <p:sp>
        <p:nvSpPr>
          <p:cNvPr id="4" name="Slide Number Placeholder 3"/>
          <p:cNvSpPr>
            <a:spLocks noGrp="1"/>
          </p:cNvSpPr>
          <p:nvPr>
            <p:ph type="sldNum" sz="quarter" idx="5"/>
          </p:nvPr>
        </p:nvSpPr>
        <p:spPr/>
        <p:txBody>
          <a:bodyPr/>
          <a:lstStyle/>
          <a:p>
            <a:fld id="{5742D371-C66F-4932-8AAB-3A7D72236B71}" type="slidenum">
              <a:rPr lang="en-GB" smtClean="0"/>
              <a:t>7</a:t>
            </a:fld>
            <a:endParaRPr lang="en-GB"/>
          </a:p>
        </p:txBody>
      </p:sp>
    </p:spTree>
    <p:extLst>
      <p:ext uri="{BB962C8B-B14F-4D97-AF65-F5344CB8AC3E}">
        <p14:creationId xmlns:p14="http://schemas.microsoft.com/office/powerpoint/2010/main" val="760601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50D60-B940-310B-86A4-DEF5A05459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275C8F4-5972-7F52-E6DD-BB53543E6A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20C99B0-8002-F68A-9F18-BE499140EB07}"/>
              </a:ext>
            </a:extLst>
          </p:cNvPr>
          <p:cNvSpPr>
            <a:spLocks noGrp="1"/>
          </p:cNvSpPr>
          <p:nvPr>
            <p:ph type="dt" sz="half" idx="10"/>
          </p:nvPr>
        </p:nvSpPr>
        <p:spPr/>
        <p:txBody>
          <a:bodyPr/>
          <a:lstStyle/>
          <a:p>
            <a:fld id="{A1CC8F1A-2E74-4D0F-AC9F-2B0A5021421B}" type="datetimeFigureOut">
              <a:rPr lang="en-GB" smtClean="0"/>
              <a:t>15/10/2025</a:t>
            </a:fld>
            <a:endParaRPr lang="en-GB"/>
          </a:p>
        </p:txBody>
      </p:sp>
      <p:sp>
        <p:nvSpPr>
          <p:cNvPr id="5" name="Footer Placeholder 4">
            <a:extLst>
              <a:ext uri="{FF2B5EF4-FFF2-40B4-BE49-F238E27FC236}">
                <a16:creationId xmlns:a16="http://schemas.microsoft.com/office/drawing/2014/main" id="{D8951849-B062-07CB-6D55-49A0F34840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C22D3D-F9A9-8713-3584-401F9FCBEAAB}"/>
              </a:ext>
            </a:extLst>
          </p:cNvPr>
          <p:cNvSpPr>
            <a:spLocks noGrp="1"/>
          </p:cNvSpPr>
          <p:nvPr>
            <p:ph type="sldNum" sz="quarter" idx="12"/>
          </p:nvPr>
        </p:nvSpPr>
        <p:spPr/>
        <p:txBody>
          <a:bodyPr/>
          <a:lstStyle/>
          <a:p>
            <a:fld id="{E329804B-1F27-45D8-BABF-95997380D6C1}" type="slidenum">
              <a:rPr lang="en-GB" smtClean="0"/>
              <a:t>‹#›</a:t>
            </a:fld>
            <a:endParaRPr lang="en-GB"/>
          </a:p>
        </p:txBody>
      </p:sp>
    </p:spTree>
    <p:extLst>
      <p:ext uri="{BB962C8B-B14F-4D97-AF65-F5344CB8AC3E}">
        <p14:creationId xmlns:p14="http://schemas.microsoft.com/office/powerpoint/2010/main" val="1137486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659E8-0C2F-D6DE-CC00-82F6BB7EB88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B592EC3-778A-CDCB-958D-13A7172DE8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FEF3804-B666-AC16-E574-5EC56F6E12F4}"/>
              </a:ext>
            </a:extLst>
          </p:cNvPr>
          <p:cNvSpPr>
            <a:spLocks noGrp="1"/>
          </p:cNvSpPr>
          <p:nvPr>
            <p:ph type="dt" sz="half" idx="10"/>
          </p:nvPr>
        </p:nvSpPr>
        <p:spPr/>
        <p:txBody>
          <a:bodyPr/>
          <a:lstStyle/>
          <a:p>
            <a:fld id="{A1CC8F1A-2E74-4D0F-AC9F-2B0A5021421B}" type="datetimeFigureOut">
              <a:rPr lang="en-GB" smtClean="0"/>
              <a:t>15/10/2025</a:t>
            </a:fld>
            <a:endParaRPr lang="en-GB"/>
          </a:p>
        </p:txBody>
      </p:sp>
      <p:sp>
        <p:nvSpPr>
          <p:cNvPr id="5" name="Footer Placeholder 4">
            <a:extLst>
              <a:ext uri="{FF2B5EF4-FFF2-40B4-BE49-F238E27FC236}">
                <a16:creationId xmlns:a16="http://schemas.microsoft.com/office/drawing/2014/main" id="{FF7BB7F8-A6E4-8D22-B8B1-E6F3A0EB88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10A854-F970-CE45-08EA-6BFCC38ECE82}"/>
              </a:ext>
            </a:extLst>
          </p:cNvPr>
          <p:cNvSpPr>
            <a:spLocks noGrp="1"/>
          </p:cNvSpPr>
          <p:nvPr>
            <p:ph type="sldNum" sz="quarter" idx="12"/>
          </p:nvPr>
        </p:nvSpPr>
        <p:spPr/>
        <p:txBody>
          <a:bodyPr/>
          <a:lstStyle/>
          <a:p>
            <a:fld id="{E329804B-1F27-45D8-BABF-95997380D6C1}" type="slidenum">
              <a:rPr lang="en-GB" smtClean="0"/>
              <a:t>‹#›</a:t>
            </a:fld>
            <a:endParaRPr lang="en-GB"/>
          </a:p>
        </p:txBody>
      </p:sp>
    </p:spTree>
    <p:extLst>
      <p:ext uri="{BB962C8B-B14F-4D97-AF65-F5344CB8AC3E}">
        <p14:creationId xmlns:p14="http://schemas.microsoft.com/office/powerpoint/2010/main" val="2576381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777F7-BC09-AF5A-E57E-E30DC098E33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7C01FF9-15BD-E64A-F6C2-BF9EACE678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192D4F-98BB-0730-3B67-70D976AB6094}"/>
              </a:ext>
            </a:extLst>
          </p:cNvPr>
          <p:cNvSpPr>
            <a:spLocks noGrp="1"/>
          </p:cNvSpPr>
          <p:nvPr>
            <p:ph type="dt" sz="half" idx="10"/>
          </p:nvPr>
        </p:nvSpPr>
        <p:spPr/>
        <p:txBody>
          <a:bodyPr/>
          <a:lstStyle/>
          <a:p>
            <a:fld id="{A1CC8F1A-2E74-4D0F-AC9F-2B0A5021421B}" type="datetimeFigureOut">
              <a:rPr lang="en-GB" smtClean="0"/>
              <a:t>15/10/2025</a:t>
            </a:fld>
            <a:endParaRPr lang="en-GB"/>
          </a:p>
        </p:txBody>
      </p:sp>
      <p:sp>
        <p:nvSpPr>
          <p:cNvPr id="5" name="Footer Placeholder 4">
            <a:extLst>
              <a:ext uri="{FF2B5EF4-FFF2-40B4-BE49-F238E27FC236}">
                <a16:creationId xmlns:a16="http://schemas.microsoft.com/office/drawing/2014/main" id="{533C3925-8192-6FC0-2356-418AF22B81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B0186C-F83D-B973-A076-FEE271CE9447}"/>
              </a:ext>
            </a:extLst>
          </p:cNvPr>
          <p:cNvSpPr>
            <a:spLocks noGrp="1"/>
          </p:cNvSpPr>
          <p:nvPr>
            <p:ph type="sldNum" sz="quarter" idx="12"/>
          </p:nvPr>
        </p:nvSpPr>
        <p:spPr/>
        <p:txBody>
          <a:bodyPr/>
          <a:lstStyle/>
          <a:p>
            <a:fld id="{E329804B-1F27-45D8-BABF-95997380D6C1}" type="slidenum">
              <a:rPr lang="en-GB" smtClean="0"/>
              <a:t>‹#›</a:t>
            </a:fld>
            <a:endParaRPr lang="en-GB"/>
          </a:p>
        </p:txBody>
      </p:sp>
    </p:spTree>
    <p:extLst>
      <p:ext uri="{BB962C8B-B14F-4D97-AF65-F5344CB8AC3E}">
        <p14:creationId xmlns:p14="http://schemas.microsoft.com/office/powerpoint/2010/main" val="1528405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30617-183D-AFE3-EAC0-187776AC831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F295F63-9FF3-546B-8009-C485372694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B97127F-B33F-8A5A-4A3B-5C04BDE75C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BDD634E-1611-7D37-7669-3FF898F8EDB7}"/>
              </a:ext>
            </a:extLst>
          </p:cNvPr>
          <p:cNvSpPr>
            <a:spLocks noGrp="1"/>
          </p:cNvSpPr>
          <p:nvPr>
            <p:ph type="dt" sz="half" idx="10"/>
          </p:nvPr>
        </p:nvSpPr>
        <p:spPr/>
        <p:txBody>
          <a:bodyPr/>
          <a:lstStyle/>
          <a:p>
            <a:fld id="{A1CC8F1A-2E74-4D0F-AC9F-2B0A5021421B}" type="datetimeFigureOut">
              <a:rPr lang="en-GB" smtClean="0"/>
              <a:t>15/10/2025</a:t>
            </a:fld>
            <a:endParaRPr lang="en-GB"/>
          </a:p>
        </p:txBody>
      </p:sp>
      <p:sp>
        <p:nvSpPr>
          <p:cNvPr id="6" name="Footer Placeholder 5">
            <a:extLst>
              <a:ext uri="{FF2B5EF4-FFF2-40B4-BE49-F238E27FC236}">
                <a16:creationId xmlns:a16="http://schemas.microsoft.com/office/drawing/2014/main" id="{7F9C177F-70F9-7F19-53FB-51ED0947411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65ABAE-1125-8602-39CD-DB98F690B055}"/>
              </a:ext>
            </a:extLst>
          </p:cNvPr>
          <p:cNvSpPr>
            <a:spLocks noGrp="1"/>
          </p:cNvSpPr>
          <p:nvPr>
            <p:ph type="sldNum" sz="quarter" idx="12"/>
          </p:nvPr>
        </p:nvSpPr>
        <p:spPr/>
        <p:txBody>
          <a:bodyPr/>
          <a:lstStyle/>
          <a:p>
            <a:fld id="{E329804B-1F27-45D8-BABF-95997380D6C1}" type="slidenum">
              <a:rPr lang="en-GB" smtClean="0"/>
              <a:t>‹#›</a:t>
            </a:fld>
            <a:endParaRPr lang="en-GB"/>
          </a:p>
        </p:txBody>
      </p:sp>
    </p:spTree>
    <p:extLst>
      <p:ext uri="{BB962C8B-B14F-4D97-AF65-F5344CB8AC3E}">
        <p14:creationId xmlns:p14="http://schemas.microsoft.com/office/powerpoint/2010/main" val="2554219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24486-45D3-7E45-764B-4CDC0C3CABF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3221021-CF17-F63E-DA1B-C8B296CD7F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CAF5C-B054-87CB-0D77-339D522718B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DE1ED50-F582-4699-C49D-4FB7384515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B901EB-202B-635F-B8D2-472CD1C2E0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7C9C74D-DD49-3FDB-D3F1-E69E69D4FFBF}"/>
              </a:ext>
            </a:extLst>
          </p:cNvPr>
          <p:cNvSpPr>
            <a:spLocks noGrp="1"/>
          </p:cNvSpPr>
          <p:nvPr>
            <p:ph type="dt" sz="half" idx="10"/>
          </p:nvPr>
        </p:nvSpPr>
        <p:spPr/>
        <p:txBody>
          <a:bodyPr/>
          <a:lstStyle/>
          <a:p>
            <a:fld id="{A1CC8F1A-2E74-4D0F-AC9F-2B0A5021421B}" type="datetimeFigureOut">
              <a:rPr lang="en-GB" smtClean="0"/>
              <a:t>15/10/2025</a:t>
            </a:fld>
            <a:endParaRPr lang="en-GB"/>
          </a:p>
        </p:txBody>
      </p:sp>
      <p:sp>
        <p:nvSpPr>
          <p:cNvPr id="8" name="Footer Placeholder 7">
            <a:extLst>
              <a:ext uri="{FF2B5EF4-FFF2-40B4-BE49-F238E27FC236}">
                <a16:creationId xmlns:a16="http://schemas.microsoft.com/office/drawing/2014/main" id="{5CEA33F2-B759-8EC3-9C02-5BF57344EC9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6A56DB7-0D53-6D95-D403-66DB5BC1CE19}"/>
              </a:ext>
            </a:extLst>
          </p:cNvPr>
          <p:cNvSpPr>
            <a:spLocks noGrp="1"/>
          </p:cNvSpPr>
          <p:nvPr>
            <p:ph type="sldNum" sz="quarter" idx="12"/>
          </p:nvPr>
        </p:nvSpPr>
        <p:spPr/>
        <p:txBody>
          <a:bodyPr/>
          <a:lstStyle/>
          <a:p>
            <a:fld id="{E329804B-1F27-45D8-BABF-95997380D6C1}" type="slidenum">
              <a:rPr lang="en-GB" smtClean="0"/>
              <a:t>‹#›</a:t>
            </a:fld>
            <a:endParaRPr lang="en-GB"/>
          </a:p>
        </p:txBody>
      </p:sp>
    </p:spTree>
    <p:extLst>
      <p:ext uri="{BB962C8B-B14F-4D97-AF65-F5344CB8AC3E}">
        <p14:creationId xmlns:p14="http://schemas.microsoft.com/office/powerpoint/2010/main" val="1074614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39517-C82B-5DC6-4811-118AEF6F572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F4C255F-77FB-5857-B8F1-F24A7777EDA0}"/>
              </a:ext>
            </a:extLst>
          </p:cNvPr>
          <p:cNvSpPr>
            <a:spLocks noGrp="1"/>
          </p:cNvSpPr>
          <p:nvPr>
            <p:ph type="dt" sz="half" idx="10"/>
          </p:nvPr>
        </p:nvSpPr>
        <p:spPr/>
        <p:txBody>
          <a:bodyPr/>
          <a:lstStyle/>
          <a:p>
            <a:fld id="{A1CC8F1A-2E74-4D0F-AC9F-2B0A5021421B}" type="datetimeFigureOut">
              <a:rPr lang="en-GB" smtClean="0"/>
              <a:t>15/10/2025</a:t>
            </a:fld>
            <a:endParaRPr lang="en-GB"/>
          </a:p>
        </p:txBody>
      </p:sp>
      <p:sp>
        <p:nvSpPr>
          <p:cNvPr id="4" name="Footer Placeholder 3">
            <a:extLst>
              <a:ext uri="{FF2B5EF4-FFF2-40B4-BE49-F238E27FC236}">
                <a16:creationId xmlns:a16="http://schemas.microsoft.com/office/drawing/2014/main" id="{9D168B5E-F6A0-5C32-3C1A-0D8A03FC9A8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B816C16-0677-EECC-F7AD-14A7114FE040}"/>
              </a:ext>
            </a:extLst>
          </p:cNvPr>
          <p:cNvSpPr>
            <a:spLocks noGrp="1"/>
          </p:cNvSpPr>
          <p:nvPr>
            <p:ph type="sldNum" sz="quarter" idx="12"/>
          </p:nvPr>
        </p:nvSpPr>
        <p:spPr/>
        <p:txBody>
          <a:bodyPr/>
          <a:lstStyle/>
          <a:p>
            <a:fld id="{E329804B-1F27-45D8-BABF-95997380D6C1}" type="slidenum">
              <a:rPr lang="en-GB" smtClean="0"/>
              <a:t>‹#›</a:t>
            </a:fld>
            <a:endParaRPr lang="en-GB"/>
          </a:p>
        </p:txBody>
      </p:sp>
    </p:spTree>
    <p:extLst>
      <p:ext uri="{BB962C8B-B14F-4D97-AF65-F5344CB8AC3E}">
        <p14:creationId xmlns:p14="http://schemas.microsoft.com/office/powerpoint/2010/main" val="3909261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4A22E3-5307-9E7B-6A37-EAEA0E24E512}"/>
              </a:ext>
            </a:extLst>
          </p:cNvPr>
          <p:cNvSpPr>
            <a:spLocks noGrp="1"/>
          </p:cNvSpPr>
          <p:nvPr>
            <p:ph type="dt" sz="half" idx="10"/>
          </p:nvPr>
        </p:nvSpPr>
        <p:spPr/>
        <p:txBody>
          <a:bodyPr/>
          <a:lstStyle/>
          <a:p>
            <a:fld id="{A1CC8F1A-2E74-4D0F-AC9F-2B0A5021421B}" type="datetimeFigureOut">
              <a:rPr lang="en-GB" smtClean="0"/>
              <a:t>15/10/2025</a:t>
            </a:fld>
            <a:endParaRPr lang="en-GB"/>
          </a:p>
        </p:txBody>
      </p:sp>
      <p:sp>
        <p:nvSpPr>
          <p:cNvPr id="3" name="Footer Placeholder 2">
            <a:extLst>
              <a:ext uri="{FF2B5EF4-FFF2-40B4-BE49-F238E27FC236}">
                <a16:creationId xmlns:a16="http://schemas.microsoft.com/office/drawing/2014/main" id="{F75F1FF0-51AD-C94B-8509-E27BBE45F1C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F3B44A1-E5C2-B23C-D25A-3589F1A94749}"/>
              </a:ext>
            </a:extLst>
          </p:cNvPr>
          <p:cNvSpPr>
            <a:spLocks noGrp="1"/>
          </p:cNvSpPr>
          <p:nvPr>
            <p:ph type="sldNum" sz="quarter" idx="12"/>
          </p:nvPr>
        </p:nvSpPr>
        <p:spPr/>
        <p:txBody>
          <a:bodyPr/>
          <a:lstStyle/>
          <a:p>
            <a:fld id="{E329804B-1F27-45D8-BABF-95997380D6C1}" type="slidenum">
              <a:rPr lang="en-GB" smtClean="0"/>
              <a:t>‹#›</a:t>
            </a:fld>
            <a:endParaRPr lang="en-GB"/>
          </a:p>
        </p:txBody>
      </p:sp>
    </p:spTree>
    <p:extLst>
      <p:ext uri="{BB962C8B-B14F-4D97-AF65-F5344CB8AC3E}">
        <p14:creationId xmlns:p14="http://schemas.microsoft.com/office/powerpoint/2010/main" val="276467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4545F-B7E0-787F-0625-1EC44B7DD4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EEDD8D5-21ED-E1E4-6ED5-05FA35E8AF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21EB0B2-AFE7-299D-7A58-328112B4C6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CC3DED-F936-B624-A37A-5A05FEEC558D}"/>
              </a:ext>
            </a:extLst>
          </p:cNvPr>
          <p:cNvSpPr>
            <a:spLocks noGrp="1"/>
          </p:cNvSpPr>
          <p:nvPr>
            <p:ph type="dt" sz="half" idx="10"/>
          </p:nvPr>
        </p:nvSpPr>
        <p:spPr/>
        <p:txBody>
          <a:bodyPr/>
          <a:lstStyle/>
          <a:p>
            <a:fld id="{A1CC8F1A-2E74-4D0F-AC9F-2B0A5021421B}" type="datetimeFigureOut">
              <a:rPr lang="en-GB" smtClean="0"/>
              <a:t>15/10/2025</a:t>
            </a:fld>
            <a:endParaRPr lang="en-GB"/>
          </a:p>
        </p:txBody>
      </p:sp>
      <p:sp>
        <p:nvSpPr>
          <p:cNvPr id="6" name="Footer Placeholder 5">
            <a:extLst>
              <a:ext uri="{FF2B5EF4-FFF2-40B4-BE49-F238E27FC236}">
                <a16:creationId xmlns:a16="http://schemas.microsoft.com/office/drawing/2014/main" id="{08F0F22E-28CB-8388-094A-050F09AF6FB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126A154-6C19-32BF-DB96-027F792F9B57}"/>
              </a:ext>
            </a:extLst>
          </p:cNvPr>
          <p:cNvSpPr>
            <a:spLocks noGrp="1"/>
          </p:cNvSpPr>
          <p:nvPr>
            <p:ph type="sldNum" sz="quarter" idx="12"/>
          </p:nvPr>
        </p:nvSpPr>
        <p:spPr/>
        <p:txBody>
          <a:bodyPr/>
          <a:lstStyle/>
          <a:p>
            <a:fld id="{E329804B-1F27-45D8-BABF-95997380D6C1}" type="slidenum">
              <a:rPr lang="en-GB" smtClean="0"/>
              <a:t>‹#›</a:t>
            </a:fld>
            <a:endParaRPr lang="en-GB"/>
          </a:p>
        </p:txBody>
      </p:sp>
    </p:spTree>
    <p:extLst>
      <p:ext uri="{BB962C8B-B14F-4D97-AF65-F5344CB8AC3E}">
        <p14:creationId xmlns:p14="http://schemas.microsoft.com/office/powerpoint/2010/main" val="4111476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F7336-D7F8-85A5-A874-B6786417DE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AA51F65-D280-764A-3CFD-6E2E85BB58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C3C0E45-B31B-608F-F2D0-62CCE25A91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E065A3-6B4A-0CE0-BA94-35C1EC15467E}"/>
              </a:ext>
            </a:extLst>
          </p:cNvPr>
          <p:cNvSpPr>
            <a:spLocks noGrp="1"/>
          </p:cNvSpPr>
          <p:nvPr>
            <p:ph type="dt" sz="half" idx="10"/>
          </p:nvPr>
        </p:nvSpPr>
        <p:spPr/>
        <p:txBody>
          <a:bodyPr/>
          <a:lstStyle/>
          <a:p>
            <a:fld id="{A1CC8F1A-2E74-4D0F-AC9F-2B0A5021421B}" type="datetimeFigureOut">
              <a:rPr lang="en-GB" smtClean="0"/>
              <a:t>15/10/2025</a:t>
            </a:fld>
            <a:endParaRPr lang="en-GB"/>
          </a:p>
        </p:txBody>
      </p:sp>
      <p:sp>
        <p:nvSpPr>
          <p:cNvPr id="6" name="Footer Placeholder 5">
            <a:extLst>
              <a:ext uri="{FF2B5EF4-FFF2-40B4-BE49-F238E27FC236}">
                <a16:creationId xmlns:a16="http://schemas.microsoft.com/office/drawing/2014/main" id="{5DC35F23-05E8-C2DB-1043-688200C72E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40C68E8-FA24-D89C-9BC8-8F4C9A9ACE05}"/>
              </a:ext>
            </a:extLst>
          </p:cNvPr>
          <p:cNvSpPr>
            <a:spLocks noGrp="1"/>
          </p:cNvSpPr>
          <p:nvPr>
            <p:ph type="sldNum" sz="quarter" idx="12"/>
          </p:nvPr>
        </p:nvSpPr>
        <p:spPr/>
        <p:txBody>
          <a:bodyPr/>
          <a:lstStyle/>
          <a:p>
            <a:fld id="{E329804B-1F27-45D8-BABF-95997380D6C1}" type="slidenum">
              <a:rPr lang="en-GB" smtClean="0"/>
              <a:t>‹#›</a:t>
            </a:fld>
            <a:endParaRPr lang="en-GB"/>
          </a:p>
        </p:txBody>
      </p:sp>
    </p:spTree>
    <p:extLst>
      <p:ext uri="{BB962C8B-B14F-4D97-AF65-F5344CB8AC3E}">
        <p14:creationId xmlns:p14="http://schemas.microsoft.com/office/powerpoint/2010/main" val="3422494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35656-49B2-A9A5-7BE0-923DB37E779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DE7633-63F2-5AA4-D964-34EE52D9F3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7C5BAF-212F-A8D4-B5E5-0661D89CD5A6}"/>
              </a:ext>
            </a:extLst>
          </p:cNvPr>
          <p:cNvSpPr>
            <a:spLocks noGrp="1"/>
          </p:cNvSpPr>
          <p:nvPr>
            <p:ph type="dt" sz="half" idx="10"/>
          </p:nvPr>
        </p:nvSpPr>
        <p:spPr/>
        <p:txBody>
          <a:bodyPr/>
          <a:lstStyle/>
          <a:p>
            <a:fld id="{A1CC8F1A-2E74-4D0F-AC9F-2B0A5021421B}" type="datetimeFigureOut">
              <a:rPr lang="en-GB" smtClean="0"/>
              <a:t>15/10/2025</a:t>
            </a:fld>
            <a:endParaRPr lang="en-GB"/>
          </a:p>
        </p:txBody>
      </p:sp>
      <p:sp>
        <p:nvSpPr>
          <p:cNvPr id="5" name="Footer Placeholder 4">
            <a:extLst>
              <a:ext uri="{FF2B5EF4-FFF2-40B4-BE49-F238E27FC236}">
                <a16:creationId xmlns:a16="http://schemas.microsoft.com/office/drawing/2014/main" id="{E3F38ED9-F541-5858-0EA2-B2C9745863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CD74B7-010C-4ADD-2E59-E01853FF0502}"/>
              </a:ext>
            </a:extLst>
          </p:cNvPr>
          <p:cNvSpPr>
            <a:spLocks noGrp="1"/>
          </p:cNvSpPr>
          <p:nvPr>
            <p:ph type="sldNum" sz="quarter" idx="12"/>
          </p:nvPr>
        </p:nvSpPr>
        <p:spPr/>
        <p:txBody>
          <a:bodyPr/>
          <a:lstStyle/>
          <a:p>
            <a:fld id="{E329804B-1F27-45D8-BABF-95997380D6C1}" type="slidenum">
              <a:rPr lang="en-GB" smtClean="0"/>
              <a:t>‹#›</a:t>
            </a:fld>
            <a:endParaRPr lang="en-GB"/>
          </a:p>
        </p:txBody>
      </p:sp>
    </p:spTree>
    <p:extLst>
      <p:ext uri="{BB962C8B-B14F-4D97-AF65-F5344CB8AC3E}">
        <p14:creationId xmlns:p14="http://schemas.microsoft.com/office/powerpoint/2010/main" val="1941664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29B25E-BC0E-5D05-5ED1-EDD9DE927C1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38F2C28-E4A2-9AFC-2BFA-C505CB2479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FCEB57-BC0F-799B-B0AA-A5E1A4355027}"/>
              </a:ext>
            </a:extLst>
          </p:cNvPr>
          <p:cNvSpPr>
            <a:spLocks noGrp="1"/>
          </p:cNvSpPr>
          <p:nvPr>
            <p:ph type="dt" sz="half" idx="10"/>
          </p:nvPr>
        </p:nvSpPr>
        <p:spPr/>
        <p:txBody>
          <a:bodyPr/>
          <a:lstStyle/>
          <a:p>
            <a:fld id="{A1CC8F1A-2E74-4D0F-AC9F-2B0A5021421B}" type="datetimeFigureOut">
              <a:rPr lang="en-GB" smtClean="0"/>
              <a:t>15/10/2025</a:t>
            </a:fld>
            <a:endParaRPr lang="en-GB"/>
          </a:p>
        </p:txBody>
      </p:sp>
      <p:sp>
        <p:nvSpPr>
          <p:cNvPr id="5" name="Footer Placeholder 4">
            <a:extLst>
              <a:ext uri="{FF2B5EF4-FFF2-40B4-BE49-F238E27FC236}">
                <a16:creationId xmlns:a16="http://schemas.microsoft.com/office/drawing/2014/main" id="{97D41C6E-AD6A-E8ED-7AD7-22D16351D1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02CE4F-E4D1-C338-EB5C-17A9C6080C6C}"/>
              </a:ext>
            </a:extLst>
          </p:cNvPr>
          <p:cNvSpPr>
            <a:spLocks noGrp="1"/>
          </p:cNvSpPr>
          <p:nvPr>
            <p:ph type="sldNum" sz="quarter" idx="12"/>
          </p:nvPr>
        </p:nvSpPr>
        <p:spPr/>
        <p:txBody>
          <a:bodyPr/>
          <a:lstStyle/>
          <a:p>
            <a:fld id="{E329804B-1F27-45D8-BABF-95997380D6C1}" type="slidenum">
              <a:rPr lang="en-GB" smtClean="0"/>
              <a:t>‹#›</a:t>
            </a:fld>
            <a:endParaRPr lang="en-GB"/>
          </a:p>
        </p:txBody>
      </p:sp>
    </p:spTree>
    <p:extLst>
      <p:ext uri="{BB962C8B-B14F-4D97-AF65-F5344CB8AC3E}">
        <p14:creationId xmlns:p14="http://schemas.microsoft.com/office/powerpoint/2010/main" val="271604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8D04AC-7E6B-834C-1BD7-4E9E241BA5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FD4C68D-7596-DCD3-41CA-843C9F34C9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7DC6D4-8564-9846-942F-15950E5A0D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CC8F1A-2E74-4D0F-AC9F-2B0A5021421B}" type="datetimeFigureOut">
              <a:rPr lang="en-GB" smtClean="0"/>
              <a:t>15/10/2025</a:t>
            </a:fld>
            <a:endParaRPr lang="en-GB"/>
          </a:p>
        </p:txBody>
      </p:sp>
      <p:sp>
        <p:nvSpPr>
          <p:cNvPr id="5" name="Footer Placeholder 4">
            <a:extLst>
              <a:ext uri="{FF2B5EF4-FFF2-40B4-BE49-F238E27FC236}">
                <a16:creationId xmlns:a16="http://schemas.microsoft.com/office/drawing/2014/main" id="{C9FB4E56-8301-5A88-7F07-B8A6E2E06A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B4CD606-03CB-B7C0-3D19-D9A180218E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29804B-1F27-45D8-BABF-95997380D6C1}" type="slidenum">
              <a:rPr lang="en-GB" smtClean="0"/>
              <a:t>‹#›</a:t>
            </a:fld>
            <a:endParaRPr lang="en-GB"/>
          </a:p>
        </p:txBody>
      </p:sp>
    </p:spTree>
    <p:extLst>
      <p:ext uri="{BB962C8B-B14F-4D97-AF65-F5344CB8AC3E}">
        <p14:creationId xmlns:p14="http://schemas.microsoft.com/office/powerpoint/2010/main" val="2515101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EB7F22B-EDCD-2DBC-ADA3-2A106511A9AC}"/>
              </a:ext>
            </a:extLst>
          </p:cNvPr>
          <p:cNvGraphicFramePr>
            <a:graphicFrameLocks noGrp="1"/>
          </p:cNvGraphicFramePr>
          <p:nvPr>
            <p:extLst>
              <p:ext uri="{D42A27DB-BD31-4B8C-83A1-F6EECF244321}">
                <p14:modId xmlns:p14="http://schemas.microsoft.com/office/powerpoint/2010/main" val="3478712376"/>
              </p:ext>
            </p:extLst>
          </p:nvPr>
        </p:nvGraphicFramePr>
        <p:xfrm>
          <a:off x="472440" y="929640"/>
          <a:ext cx="11399520" cy="4534339"/>
        </p:xfrm>
        <a:graphic>
          <a:graphicData uri="http://schemas.openxmlformats.org/drawingml/2006/table">
            <a:tbl>
              <a:tblPr firstRow="1" firstCol="1" bandRow="1">
                <a:tableStyleId>{2D5ABB26-0587-4C30-8999-92F81FD0307C}</a:tableStyleId>
              </a:tblPr>
              <a:tblGrid>
                <a:gridCol w="2144363">
                  <a:extLst>
                    <a:ext uri="{9D8B030D-6E8A-4147-A177-3AD203B41FA5}">
                      <a16:colId xmlns:a16="http://schemas.microsoft.com/office/drawing/2014/main" val="708656066"/>
                    </a:ext>
                  </a:extLst>
                </a:gridCol>
                <a:gridCol w="9255157">
                  <a:extLst>
                    <a:ext uri="{9D8B030D-6E8A-4147-A177-3AD203B41FA5}">
                      <a16:colId xmlns:a16="http://schemas.microsoft.com/office/drawing/2014/main" val="479998104"/>
                    </a:ext>
                  </a:extLst>
                </a:gridCol>
              </a:tblGrid>
              <a:tr h="465259">
                <a:tc>
                  <a:txBody>
                    <a:bodyPr/>
                    <a:lstStyle/>
                    <a:p>
                      <a:pPr>
                        <a:lnSpc>
                          <a:spcPct val="115000"/>
                        </a:lnSpc>
                        <a:spcAft>
                          <a:spcPts val="800"/>
                        </a:spcAft>
                        <a:buNone/>
                      </a:pPr>
                      <a:r>
                        <a:rPr lang="en-GB" sz="2400" b="1" kern="0">
                          <a:effectLst/>
                        </a:rPr>
                        <a:t>Linker</a:t>
                      </a:r>
                      <a:endParaRPr lang="en-GB" sz="2400" b="1"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2400" b="1" kern="0" dirty="0">
                          <a:effectLst/>
                        </a:rPr>
                        <a:t>Sequence (ds region in red)</a:t>
                      </a:r>
                      <a:endParaRPr lang="en-GB" sz="2400" b="1" kern="100" dirty="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4536086"/>
                  </a:ext>
                </a:extLst>
              </a:tr>
              <a:tr h="387814">
                <a:tc>
                  <a:txBody>
                    <a:bodyPr/>
                    <a:lstStyle/>
                    <a:p>
                      <a:pPr>
                        <a:lnSpc>
                          <a:spcPct val="115000"/>
                        </a:lnSpc>
                        <a:spcAft>
                          <a:spcPts val="800"/>
                        </a:spcAft>
                        <a:buNone/>
                      </a:pPr>
                      <a:r>
                        <a:rPr lang="en-GB" sz="2400" kern="0">
                          <a:effectLst/>
                        </a:rPr>
                        <a:t>L1-S</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2400" kern="0" dirty="0">
                          <a:effectLst/>
                          <a:latin typeface="Courier New" panose="02070309020205020404" pitchFamily="49" charset="0"/>
                          <a:cs typeface="Courier New" panose="02070309020205020404" pitchFamily="49" charset="0"/>
                        </a:rPr>
                        <a:t>CTCG</a:t>
                      </a:r>
                      <a:r>
                        <a:rPr lang="en-GB" sz="2400" kern="0" dirty="0">
                          <a:solidFill>
                            <a:srgbClr val="FF0000"/>
                          </a:solidFill>
                          <a:effectLst/>
                          <a:latin typeface="Courier New" panose="02070309020205020404" pitchFamily="49" charset="0"/>
                          <a:cs typeface="Courier New" panose="02070309020205020404" pitchFamily="49" charset="0"/>
                        </a:rPr>
                        <a:t>TTACTTACGACA</a:t>
                      </a:r>
                      <a:r>
                        <a:rPr lang="en-GB" sz="2400" kern="0" dirty="0">
                          <a:effectLst/>
                          <a:latin typeface="Courier New" panose="02070309020205020404" pitchFamily="49" charset="0"/>
                          <a:cs typeface="Courier New" panose="02070309020205020404" pitchFamily="49" charset="0"/>
                        </a:rPr>
                        <a:t>CTCCGAGACAGTCAGAGGGTA</a:t>
                      </a:r>
                      <a:endParaRPr lang="en-GB" sz="24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6654374"/>
                  </a:ext>
                </a:extLst>
              </a:tr>
              <a:tr h="387814">
                <a:tc>
                  <a:txBody>
                    <a:bodyPr/>
                    <a:lstStyle/>
                    <a:p>
                      <a:pPr>
                        <a:lnSpc>
                          <a:spcPct val="115000"/>
                        </a:lnSpc>
                        <a:spcAft>
                          <a:spcPts val="800"/>
                        </a:spcAft>
                        <a:buNone/>
                      </a:pPr>
                      <a:r>
                        <a:rPr lang="en-GB" sz="2400" kern="0">
                          <a:effectLst/>
                        </a:rPr>
                        <a:t>L1-P</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2400" kern="0" dirty="0">
                          <a:effectLst/>
                          <a:latin typeface="Courier New" panose="02070309020205020404" pitchFamily="49" charset="0"/>
                          <a:cs typeface="Courier New" panose="02070309020205020404" pitchFamily="49" charset="0"/>
                        </a:rPr>
                        <a:t>GGAC</a:t>
                      </a:r>
                      <a:r>
                        <a:rPr lang="en-GB" sz="2400" kern="0" dirty="0">
                          <a:solidFill>
                            <a:srgbClr val="FF0000"/>
                          </a:solidFill>
                          <a:effectLst/>
                          <a:latin typeface="Courier New" panose="02070309020205020404" pitchFamily="49" charset="0"/>
                          <a:cs typeface="Courier New" panose="02070309020205020404" pitchFamily="49" charset="0"/>
                        </a:rPr>
                        <a:t>TAGTTCAATAAA</a:t>
                      </a:r>
                      <a:r>
                        <a:rPr lang="en-GB" sz="2400" kern="0" dirty="0">
                          <a:effectLst/>
                          <a:latin typeface="Courier New" panose="02070309020205020404" pitchFamily="49" charset="0"/>
                          <a:cs typeface="Courier New" panose="02070309020205020404" pitchFamily="49" charset="0"/>
                        </a:rPr>
                        <a:t>TACCCTCTGACTGTCTCGGAG</a:t>
                      </a:r>
                      <a:endParaRPr lang="en-GB" sz="24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0989948"/>
                  </a:ext>
                </a:extLst>
              </a:tr>
              <a:tr h="387814">
                <a:tc>
                  <a:txBody>
                    <a:bodyPr/>
                    <a:lstStyle/>
                    <a:p>
                      <a:pPr>
                        <a:lnSpc>
                          <a:spcPct val="115000"/>
                        </a:lnSpc>
                        <a:spcAft>
                          <a:spcPts val="800"/>
                        </a:spcAft>
                        <a:buNone/>
                      </a:pPr>
                      <a:r>
                        <a:rPr lang="en-GB" sz="2400" kern="0">
                          <a:effectLst/>
                        </a:rPr>
                        <a:t>U1-XS</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2400" kern="0" dirty="0">
                          <a:effectLst/>
                          <a:latin typeface="Courier New" panose="02070309020205020404" pitchFamily="49" charset="0"/>
                          <a:cs typeface="Courier New" panose="02070309020205020404" pitchFamily="49" charset="0"/>
                        </a:rPr>
                        <a:t>CTCG</a:t>
                      </a:r>
                      <a:r>
                        <a:rPr lang="en-GB" sz="2400" kern="0" dirty="0">
                          <a:solidFill>
                            <a:srgbClr val="FF0000"/>
                          </a:solidFill>
                          <a:effectLst/>
                          <a:latin typeface="Courier New" panose="02070309020205020404" pitchFamily="49" charset="0"/>
                          <a:cs typeface="Courier New" panose="02070309020205020404" pitchFamily="49" charset="0"/>
                        </a:rPr>
                        <a:t>TTGAACACCGTC</a:t>
                      </a:r>
                      <a:r>
                        <a:rPr lang="en-GB" sz="2400" kern="0" dirty="0">
                          <a:effectLst/>
                          <a:latin typeface="Courier New" panose="02070309020205020404" pitchFamily="49" charset="0"/>
                          <a:cs typeface="Courier New" panose="02070309020205020404" pitchFamily="49" charset="0"/>
                        </a:rPr>
                        <a:t>TCAGGTAAGTATCAGTTGTAA</a:t>
                      </a:r>
                      <a:endParaRPr lang="en-GB" sz="24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2749827"/>
                  </a:ext>
                </a:extLst>
              </a:tr>
              <a:tr h="387814">
                <a:tc>
                  <a:txBody>
                    <a:bodyPr/>
                    <a:lstStyle/>
                    <a:p>
                      <a:pPr>
                        <a:lnSpc>
                          <a:spcPct val="115000"/>
                        </a:lnSpc>
                        <a:spcAft>
                          <a:spcPts val="800"/>
                        </a:spcAft>
                        <a:buNone/>
                      </a:pPr>
                      <a:r>
                        <a:rPr lang="en-GB" sz="2400" kern="0">
                          <a:effectLst/>
                        </a:rPr>
                        <a:t>U1-RBS3-P</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2400" kern="0" dirty="0">
                          <a:effectLst/>
                          <a:latin typeface="Courier New" panose="02070309020205020404" pitchFamily="49" charset="0"/>
                          <a:cs typeface="Courier New" panose="02070309020205020404" pitchFamily="49" charset="0"/>
                        </a:rPr>
                        <a:t>GGAC</a:t>
                      </a:r>
                      <a:r>
                        <a:rPr lang="en-GB" sz="2400" kern="0" dirty="0">
                          <a:solidFill>
                            <a:srgbClr val="FF0000"/>
                          </a:solidFill>
                          <a:effectLst/>
                          <a:latin typeface="Courier New" panose="02070309020205020404" pitchFamily="49" charset="0"/>
                          <a:cs typeface="Courier New" panose="02070309020205020404" pitchFamily="49" charset="0"/>
                        </a:rPr>
                        <a:t>TATTTCTCCTCTTT</a:t>
                      </a:r>
                      <a:r>
                        <a:rPr lang="en-GB" sz="2400" kern="0" dirty="0">
                          <a:effectLst/>
                          <a:latin typeface="Courier New" panose="02070309020205020404" pitchFamily="49" charset="0"/>
                          <a:cs typeface="Courier New" panose="02070309020205020404" pitchFamily="49" charset="0"/>
                        </a:rPr>
                        <a:t>TTACAACTGATACTTACCTGA</a:t>
                      </a:r>
                      <a:endParaRPr lang="en-GB" sz="24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680855"/>
                  </a:ext>
                </a:extLst>
              </a:tr>
              <a:tr h="387814">
                <a:tc>
                  <a:txBody>
                    <a:bodyPr/>
                    <a:lstStyle/>
                    <a:p>
                      <a:pPr>
                        <a:lnSpc>
                          <a:spcPct val="115000"/>
                        </a:lnSpc>
                        <a:spcAft>
                          <a:spcPts val="800"/>
                        </a:spcAft>
                        <a:buNone/>
                      </a:pPr>
                      <a:r>
                        <a:rPr lang="en-GB" sz="2400" kern="0">
                          <a:effectLst/>
                        </a:rPr>
                        <a:t>U1-RBS5-P</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2400" kern="0" dirty="0">
                          <a:effectLst/>
                          <a:latin typeface="Courier New" panose="02070309020205020404" pitchFamily="49" charset="0"/>
                          <a:cs typeface="Courier New" panose="02070309020205020404" pitchFamily="49" charset="0"/>
                        </a:rPr>
                        <a:t>GGAC</a:t>
                      </a:r>
                      <a:r>
                        <a:rPr lang="en-GB" sz="2400" kern="0" dirty="0">
                          <a:solidFill>
                            <a:srgbClr val="FF0000"/>
                          </a:solidFill>
                          <a:effectLst/>
                          <a:latin typeface="Courier New" panose="02070309020205020404" pitchFamily="49" charset="0"/>
                          <a:cs typeface="Courier New" panose="02070309020205020404" pitchFamily="49" charset="0"/>
                        </a:rPr>
                        <a:t>TAACCTCCACTAAT</a:t>
                      </a:r>
                      <a:r>
                        <a:rPr lang="en-GB" sz="2400" kern="0" dirty="0">
                          <a:effectLst/>
                          <a:latin typeface="Courier New" panose="02070309020205020404" pitchFamily="49" charset="0"/>
                          <a:cs typeface="Courier New" panose="02070309020205020404" pitchFamily="49" charset="0"/>
                        </a:rPr>
                        <a:t>TTACAACTGATACTTACCTGA</a:t>
                      </a:r>
                      <a:endParaRPr lang="en-GB" sz="24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7820866"/>
                  </a:ext>
                </a:extLst>
              </a:tr>
              <a:tr h="387814">
                <a:tc>
                  <a:txBody>
                    <a:bodyPr/>
                    <a:lstStyle/>
                    <a:p>
                      <a:pPr>
                        <a:lnSpc>
                          <a:spcPct val="115000"/>
                        </a:lnSpc>
                        <a:spcAft>
                          <a:spcPts val="800"/>
                        </a:spcAft>
                        <a:buNone/>
                      </a:pPr>
                      <a:r>
                        <a:rPr lang="en-GB" sz="2400" kern="0">
                          <a:effectLst/>
                        </a:rPr>
                        <a:t>U1-RBSA07-P</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2400" kern="0" cap="all" dirty="0" err="1">
                          <a:effectLst/>
                          <a:latin typeface="Courier New" panose="02070309020205020404" pitchFamily="49" charset="0"/>
                          <a:cs typeface="Courier New" panose="02070309020205020404" pitchFamily="49" charset="0"/>
                        </a:rPr>
                        <a:t>GGAC</a:t>
                      </a:r>
                      <a:r>
                        <a:rPr lang="en-GB" sz="2400" kern="0" cap="all" dirty="0" err="1">
                          <a:solidFill>
                            <a:srgbClr val="FF0000"/>
                          </a:solidFill>
                          <a:effectLst/>
                          <a:latin typeface="Courier New" panose="02070309020205020404" pitchFamily="49" charset="0"/>
                          <a:cs typeface="Courier New" panose="02070309020205020404" pitchFamily="49" charset="0"/>
                        </a:rPr>
                        <a:t>taCCTCCTTAgat</a:t>
                      </a:r>
                      <a:r>
                        <a:rPr lang="en-GB" sz="2400" kern="0" cap="all" dirty="0" err="1">
                          <a:effectLst/>
                          <a:latin typeface="Courier New" panose="02070309020205020404" pitchFamily="49" charset="0"/>
                          <a:cs typeface="Courier New" panose="02070309020205020404" pitchFamily="49" charset="0"/>
                        </a:rPr>
                        <a:t>TTACAACTGATACTTACCTGA</a:t>
                      </a:r>
                      <a:endParaRPr lang="en-GB" sz="24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958030"/>
                  </a:ext>
                </a:extLst>
              </a:tr>
              <a:tr h="387814">
                <a:tc>
                  <a:txBody>
                    <a:bodyPr/>
                    <a:lstStyle/>
                    <a:p>
                      <a:pPr>
                        <a:lnSpc>
                          <a:spcPct val="115000"/>
                        </a:lnSpc>
                        <a:spcAft>
                          <a:spcPts val="800"/>
                        </a:spcAft>
                        <a:buNone/>
                      </a:pPr>
                      <a:r>
                        <a:rPr lang="en-GB" sz="2400" kern="0">
                          <a:effectLst/>
                        </a:rPr>
                        <a:t>U2-XS</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2400" kern="0" dirty="0">
                          <a:effectLst/>
                          <a:latin typeface="Courier New" panose="02070309020205020404" pitchFamily="49" charset="0"/>
                          <a:cs typeface="Courier New" panose="02070309020205020404" pitchFamily="49" charset="0"/>
                        </a:rPr>
                        <a:t>CTCG</a:t>
                      </a:r>
                      <a:r>
                        <a:rPr lang="en-GB" sz="2400" kern="0" dirty="0">
                          <a:solidFill>
                            <a:srgbClr val="FF0000"/>
                          </a:solidFill>
                          <a:effectLst/>
                          <a:latin typeface="Courier New" panose="02070309020205020404" pitchFamily="49" charset="0"/>
                          <a:cs typeface="Courier New" panose="02070309020205020404" pitchFamily="49" charset="0"/>
                        </a:rPr>
                        <a:t>TGTTACTATTGG</a:t>
                      </a:r>
                      <a:r>
                        <a:rPr lang="en-GB" sz="2400" kern="0" dirty="0">
                          <a:effectLst/>
                          <a:latin typeface="Courier New" panose="02070309020205020404" pitchFamily="49" charset="0"/>
                          <a:cs typeface="Courier New" panose="02070309020205020404" pitchFamily="49" charset="0"/>
                        </a:rPr>
                        <a:t>CTGAGATAAGGGTAGCAGAAA</a:t>
                      </a:r>
                      <a:endParaRPr lang="en-GB" sz="24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9278564"/>
                  </a:ext>
                </a:extLst>
              </a:tr>
              <a:tr h="387814">
                <a:tc>
                  <a:txBody>
                    <a:bodyPr/>
                    <a:lstStyle/>
                    <a:p>
                      <a:pPr>
                        <a:lnSpc>
                          <a:spcPct val="115000"/>
                        </a:lnSpc>
                        <a:spcAft>
                          <a:spcPts val="800"/>
                        </a:spcAft>
                        <a:buNone/>
                      </a:pPr>
                      <a:r>
                        <a:rPr lang="en-GB" sz="2400" kern="0">
                          <a:effectLst/>
                        </a:rPr>
                        <a:t>U2-RBS3-P</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2400" kern="0" dirty="0">
                          <a:effectLst/>
                          <a:latin typeface="Courier New" panose="02070309020205020404" pitchFamily="49" charset="0"/>
                          <a:cs typeface="Courier New" panose="02070309020205020404" pitchFamily="49" charset="0"/>
                        </a:rPr>
                        <a:t>GGAC</a:t>
                      </a:r>
                      <a:r>
                        <a:rPr lang="en-GB" sz="2400" kern="0" dirty="0">
                          <a:solidFill>
                            <a:srgbClr val="FF0000"/>
                          </a:solidFill>
                          <a:effectLst/>
                          <a:latin typeface="Courier New" panose="02070309020205020404" pitchFamily="49" charset="0"/>
                          <a:cs typeface="Courier New" panose="02070309020205020404" pitchFamily="49" charset="0"/>
                        </a:rPr>
                        <a:t>TATTTCTCCTCTTT</a:t>
                      </a:r>
                      <a:r>
                        <a:rPr lang="en-GB" sz="2400" kern="0" dirty="0">
                          <a:effectLst/>
                          <a:latin typeface="Courier New" panose="02070309020205020404" pitchFamily="49" charset="0"/>
                          <a:cs typeface="Courier New" panose="02070309020205020404" pitchFamily="49" charset="0"/>
                        </a:rPr>
                        <a:t>TTTCTGCTACCCTTATCTCAG</a:t>
                      </a:r>
                      <a:endParaRPr lang="en-GB" sz="24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7301867"/>
                  </a:ext>
                </a:extLst>
              </a:tr>
              <a:tr h="387814">
                <a:tc>
                  <a:txBody>
                    <a:bodyPr/>
                    <a:lstStyle/>
                    <a:p>
                      <a:pPr>
                        <a:lnSpc>
                          <a:spcPct val="115000"/>
                        </a:lnSpc>
                        <a:spcAft>
                          <a:spcPts val="800"/>
                        </a:spcAft>
                        <a:buNone/>
                      </a:pPr>
                      <a:r>
                        <a:rPr lang="en-GB" sz="2400" kern="0">
                          <a:effectLst/>
                        </a:rPr>
                        <a:t>U3-XS</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2400" kern="0" dirty="0">
                          <a:effectLst/>
                          <a:latin typeface="Courier New" panose="02070309020205020404" pitchFamily="49" charset="0"/>
                          <a:cs typeface="Courier New" panose="02070309020205020404" pitchFamily="49" charset="0"/>
                        </a:rPr>
                        <a:t>CTCG</a:t>
                      </a:r>
                      <a:r>
                        <a:rPr lang="en-GB" sz="2400" kern="0" dirty="0">
                          <a:solidFill>
                            <a:srgbClr val="FF0000"/>
                          </a:solidFill>
                          <a:effectLst/>
                          <a:latin typeface="Courier New" panose="02070309020205020404" pitchFamily="49" charset="0"/>
                          <a:cs typeface="Courier New" panose="02070309020205020404" pitchFamily="49" charset="0"/>
                        </a:rPr>
                        <a:t>GTATCTCGTGGT</a:t>
                      </a:r>
                      <a:r>
                        <a:rPr lang="en-GB" sz="2400" kern="0" dirty="0">
                          <a:effectLst/>
                          <a:latin typeface="Courier New" panose="02070309020205020404" pitchFamily="49" charset="0"/>
                          <a:cs typeface="Courier New" panose="02070309020205020404" pitchFamily="49" charset="0"/>
                        </a:rPr>
                        <a:t>CTGACGGTAAAATCTATTGTA</a:t>
                      </a:r>
                      <a:endParaRPr lang="en-GB" sz="24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4200085"/>
                  </a:ext>
                </a:extLst>
              </a:tr>
              <a:tr h="387814">
                <a:tc>
                  <a:txBody>
                    <a:bodyPr/>
                    <a:lstStyle/>
                    <a:p>
                      <a:pPr>
                        <a:lnSpc>
                          <a:spcPct val="115000"/>
                        </a:lnSpc>
                        <a:spcAft>
                          <a:spcPts val="800"/>
                        </a:spcAft>
                        <a:buNone/>
                      </a:pPr>
                      <a:r>
                        <a:rPr lang="en-GB" sz="2400" kern="0">
                          <a:effectLst/>
                        </a:rPr>
                        <a:t>U3-RBS3-P</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2400" kern="0" dirty="0">
                          <a:effectLst/>
                          <a:latin typeface="Courier New" panose="02070309020205020404" pitchFamily="49" charset="0"/>
                          <a:cs typeface="Courier New" panose="02070309020205020404" pitchFamily="49" charset="0"/>
                        </a:rPr>
                        <a:t>GGAC</a:t>
                      </a:r>
                      <a:r>
                        <a:rPr lang="en-GB" sz="2400" kern="0" dirty="0">
                          <a:solidFill>
                            <a:srgbClr val="FF0000"/>
                          </a:solidFill>
                          <a:effectLst/>
                          <a:latin typeface="Courier New" panose="02070309020205020404" pitchFamily="49" charset="0"/>
                          <a:cs typeface="Courier New" panose="02070309020205020404" pitchFamily="49" charset="0"/>
                        </a:rPr>
                        <a:t>TATTTCTCCTCTTT</a:t>
                      </a:r>
                      <a:r>
                        <a:rPr lang="en-GB" sz="2400" kern="0" dirty="0">
                          <a:effectLst/>
                          <a:latin typeface="Courier New" panose="02070309020205020404" pitchFamily="49" charset="0"/>
                          <a:cs typeface="Courier New" panose="02070309020205020404" pitchFamily="49" charset="0"/>
                        </a:rPr>
                        <a:t>TACAATAGATTTTACCGTCAG</a:t>
                      </a:r>
                      <a:endParaRPr lang="en-GB" sz="24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3509573"/>
                  </a:ext>
                </a:extLst>
              </a:tr>
            </a:tbl>
          </a:graphicData>
        </a:graphic>
      </p:graphicFrame>
    </p:spTree>
    <p:extLst>
      <p:ext uri="{BB962C8B-B14F-4D97-AF65-F5344CB8AC3E}">
        <p14:creationId xmlns:p14="http://schemas.microsoft.com/office/powerpoint/2010/main" val="3536646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F697272-4FCC-2DEA-5D30-3EDB181AB3EA}"/>
              </a:ext>
            </a:extLst>
          </p:cNvPr>
          <p:cNvGraphicFramePr>
            <a:graphicFrameLocks noGrp="1"/>
          </p:cNvGraphicFramePr>
          <p:nvPr>
            <p:extLst>
              <p:ext uri="{D42A27DB-BD31-4B8C-83A1-F6EECF244321}">
                <p14:modId xmlns:p14="http://schemas.microsoft.com/office/powerpoint/2010/main" val="3632434984"/>
              </p:ext>
            </p:extLst>
          </p:nvPr>
        </p:nvGraphicFramePr>
        <p:xfrm>
          <a:off x="355155" y="0"/>
          <a:ext cx="11481690" cy="6912801"/>
        </p:xfrm>
        <a:graphic>
          <a:graphicData uri="http://schemas.openxmlformats.org/drawingml/2006/table">
            <a:tbl>
              <a:tblPr firstRow="1" firstCol="1" bandRow="1">
                <a:tableStyleId>{2D5ABB26-0587-4C30-8999-92F81FD0307C}</a:tableStyleId>
              </a:tblPr>
              <a:tblGrid>
                <a:gridCol w="3784781">
                  <a:extLst>
                    <a:ext uri="{9D8B030D-6E8A-4147-A177-3AD203B41FA5}">
                      <a16:colId xmlns:a16="http://schemas.microsoft.com/office/drawing/2014/main" val="1100089376"/>
                    </a:ext>
                  </a:extLst>
                </a:gridCol>
                <a:gridCol w="2707417">
                  <a:extLst>
                    <a:ext uri="{9D8B030D-6E8A-4147-A177-3AD203B41FA5}">
                      <a16:colId xmlns:a16="http://schemas.microsoft.com/office/drawing/2014/main" val="403277468"/>
                    </a:ext>
                  </a:extLst>
                </a:gridCol>
                <a:gridCol w="4989492">
                  <a:extLst>
                    <a:ext uri="{9D8B030D-6E8A-4147-A177-3AD203B41FA5}">
                      <a16:colId xmlns:a16="http://schemas.microsoft.com/office/drawing/2014/main" val="2228039709"/>
                    </a:ext>
                  </a:extLst>
                </a:gridCol>
              </a:tblGrid>
              <a:tr h="143343">
                <a:tc>
                  <a:txBody>
                    <a:bodyPr/>
                    <a:lstStyle/>
                    <a:p>
                      <a:pPr>
                        <a:lnSpc>
                          <a:spcPct val="115000"/>
                        </a:lnSpc>
                        <a:spcAft>
                          <a:spcPts val="800"/>
                        </a:spcAft>
                        <a:buNone/>
                      </a:pPr>
                      <a:r>
                        <a:rPr lang="en-GB" sz="1600" b="1" kern="0">
                          <a:effectLst/>
                        </a:rPr>
                        <a:t>Primer</a:t>
                      </a:r>
                      <a:endParaRPr lang="en-GB" sz="1600" b="1"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b="1" kern="0" dirty="0">
                          <a:effectLst/>
                        </a:rPr>
                        <a:t>Truncating</a:t>
                      </a:r>
                      <a:endParaRPr lang="en-GB" sz="1600" b="1" kern="100" dirty="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b="1" kern="0" dirty="0">
                          <a:effectLst/>
                        </a:rPr>
                        <a:t>Sequence</a:t>
                      </a:r>
                      <a:endParaRPr lang="en-GB" sz="1600" b="1" kern="100" dirty="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7593803"/>
                  </a:ext>
                </a:extLst>
              </a:tr>
              <a:tr h="149520">
                <a:tc>
                  <a:txBody>
                    <a:bodyPr/>
                    <a:lstStyle/>
                    <a:p>
                      <a:pPr>
                        <a:lnSpc>
                          <a:spcPct val="115000"/>
                        </a:lnSpc>
                        <a:spcAft>
                          <a:spcPts val="800"/>
                        </a:spcAft>
                        <a:buNone/>
                      </a:pPr>
                      <a:r>
                        <a:rPr lang="en-GB" sz="1400" kern="0">
                          <a:effectLst/>
                        </a:rPr>
                        <a:t>JM72_CvFatB1ampR</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dirty="0">
                          <a:effectLst/>
                          <a:latin typeface="Courier New" panose="02070309020205020404" pitchFamily="49" charset="0"/>
                          <a:cs typeface="Courier New" panose="02070309020205020404" pitchFamily="49" charset="0"/>
                        </a:rPr>
                        <a:t>CGATAGGTCTCCCGAGCCTTAACTAACACTGTTCCCATTG</a:t>
                      </a:r>
                      <a:endParaRPr lang="en-GB" sz="16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419348"/>
                  </a:ext>
                </a:extLst>
              </a:tr>
              <a:tr h="149520">
                <a:tc>
                  <a:txBody>
                    <a:bodyPr/>
                    <a:lstStyle/>
                    <a:p>
                      <a:pPr>
                        <a:lnSpc>
                          <a:spcPct val="115000"/>
                        </a:lnSpc>
                        <a:spcAft>
                          <a:spcPts val="800"/>
                        </a:spcAft>
                        <a:buNone/>
                      </a:pPr>
                      <a:r>
                        <a:rPr lang="en-GB" sz="1400" kern="0">
                          <a:effectLst/>
                        </a:rPr>
                        <a:t>JM73_CvFatB1_1ampF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a:effectLst/>
                          <a:latin typeface="Courier New" panose="02070309020205020404" pitchFamily="49" charset="0"/>
                          <a:cs typeface="Courier New" panose="02070309020205020404" pitchFamily="49" charset="0"/>
                        </a:rPr>
                        <a:t>TCTGGTGGGTCTCTGTCCATGGCCAACGGTAGTGCAGTGA</a:t>
                      </a:r>
                      <a:endParaRPr lang="en-GB" sz="1600" kern="10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1230829"/>
                  </a:ext>
                </a:extLst>
              </a:tr>
              <a:tr h="149520">
                <a:tc>
                  <a:txBody>
                    <a:bodyPr/>
                    <a:lstStyle/>
                    <a:p>
                      <a:pPr>
                        <a:lnSpc>
                          <a:spcPct val="115000"/>
                        </a:lnSpc>
                        <a:spcAft>
                          <a:spcPts val="800"/>
                        </a:spcAft>
                        <a:buNone/>
                      </a:pPr>
                      <a:r>
                        <a:rPr lang="en-GB" sz="1400" kern="0">
                          <a:effectLst/>
                        </a:rPr>
                        <a:t>JM74_CvFatB1_2ampF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dirty="0">
                          <a:effectLst/>
                          <a:latin typeface="Courier New" panose="02070309020205020404" pitchFamily="49" charset="0"/>
                          <a:cs typeface="Courier New" panose="02070309020205020404" pitchFamily="49" charset="0"/>
                        </a:rPr>
                        <a:t>TCTGGTGGGTCTCTGTCCATGTTGCCCGACTGGTCCATGC</a:t>
                      </a:r>
                      <a:endParaRPr lang="en-GB" sz="16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4189552"/>
                  </a:ext>
                </a:extLst>
              </a:tr>
              <a:tr h="149520">
                <a:tc>
                  <a:txBody>
                    <a:bodyPr/>
                    <a:lstStyle/>
                    <a:p>
                      <a:pPr>
                        <a:lnSpc>
                          <a:spcPct val="115000"/>
                        </a:lnSpc>
                        <a:spcAft>
                          <a:spcPts val="800"/>
                        </a:spcAft>
                        <a:buNone/>
                      </a:pPr>
                      <a:r>
                        <a:rPr lang="en-GB" sz="1400" kern="0" dirty="0">
                          <a:effectLst/>
                        </a:rPr>
                        <a:t>JM92_CvFatB1_T3ampF</a:t>
                      </a:r>
                      <a:endParaRPr lang="en-GB" sz="1600" kern="100" dirty="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a:effectLst/>
                          <a:latin typeface="Courier New" panose="02070309020205020404" pitchFamily="49" charset="0"/>
                          <a:cs typeface="Courier New" panose="02070309020205020404" pitchFamily="49" charset="0"/>
                        </a:rPr>
                        <a:t>TCTGGTGGGTCTCTGTCCATGCTACTAACCGCTATCACAA</a:t>
                      </a:r>
                      <a:endParaRPr lang="en-GB" sz="1600" kern="10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86173680"/>
                  </a:ext>
                </a:extLst>
              </a:tr>
              <a:tr h="149520">
                <a:tc>
                  <a:txBody>
                    <a:bodyPr/>
                    <a:lstStyle/>
                    <a:p>
                      <a:pPr>
                        <a:lnSpc>
                          <a:spcPct val="115000"/>
                        </a:lnSpc>
                        <a:spcAft>
                          <a:spcPts val="800"/>
                        </a:spcAft>
                        <a:buNone/>
                      </a:pPr>
                      <a:r>
                        <a:rPr lang="en-GB" sz="1400" kern="0">
                          <a:effectLst/>
                        </a:rPr>
                        <a:t>JM93_CvFatB1_T4ampF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dirty="0">
                          <a:effectLst/>
                          <a:latin typeface="Courier New" panose="02070309020205020404" pitchFamily="49" charset="0"/>
                          <a:cs typeface="Courier New" panose="02070309020205020404" pitchFamily="49" charset="0"/>
                        </a:rPr>
                        <a:t>TCTGGTGGGTCTCTGTCCATGGAAAAACAGTGGACCATGC</a:t>
                      </a:r>
                      <a:endParaRPr lang="en-GB" sz="16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5613192"/>
                  </a:ext>
                </a:extLst>
              </a:tr>
              <a:tr h="149520">
                <a:tc>
                  <a:txBody>
                    <a:bodyPr/>
                    <a:lstStyle/>
                    <a:p>
                      <a:pPr>
                        <a:lnSpc>
                          <a:spcPct val="115000"/>
                        </a:lnSpc>
                        <a:spcAft>
                          <a:spcPts val="800"/>
                        </a:spcAft>
                        <a:buNone/>
                      </a:pPr>
                      <a:r>
                        <a:rPr lang="en-GB" sz="1400" kern="0">
                          <a:effectLst/>
                        </a:rPr>
                        <a:t>JM75_CvFatB1_3ampF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a:effectLst/>
                          <a:latin typeface="Courier New" panose="02070309020205020404" pitchFamily="49" charset="0"/>
                          <a:cs typeface="Courier New" panose="02070309020205020404" pitchFamily="49" charset="0"/>
                        </a:rPr>
                        <a:t>TCTGGTGGGTCTCTGTCCATGCTCGACCGGAAATCCAAGC</a:t>
                      </a:r>
                      <a:endParaRPr lang="en-GB" sz="1600" kern="10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8298986"/>
                  </a:ext>
                </a:extLst>
              </a:tr>
              <a:tr h="149520">
                <a:tc>
                  <a:txBody>
                    <a:bodyPr/>
                    <a:lstStyle/>
                    <a:p>
                      <a:pPr>
                        <a:lnSpc>
                          <a:spcPct val="115000"/>
                        </a:lnSpc>
                        <a:spcAft>
                          <a:spcPts val="800"/>
                        </a:spcAft>
                        <a:buNone/>
                      </a:pPr>
                      <a:r>
                        <a:rPr lang="en-GB" sz="1400" kern="0">
                          <a:effectLst/>
                        </a:rPr>
                        <a:t>JM94_CvFatB1_T6ampF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dirty="0">
                          <a:effectLst/>
                          <a:latin typeface="Courier New" panose="02070309020205020404" pitchFamily="49" charset="0"/>
                          <a:cs typeface="Courier New" panose="02070309020205020404" pitchFamily="49" charset="0"/>
                        </a:rPr>
                        <a:t>TCTGGTGGGTCTCTGTCCATGCGACCTGACATGCTAGTAG</a:t>
                      </a:r>
                      <a:endParaRPr lang="en-GB" sz="16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6733053"/>
                  </a:ext>
                </a:extLst>
              </a:tr>
              <a:tr h="149520">
                <a:tc>
                  <a:txBody>
                    <a:bodyPr/>
                    <a:lstStyle/>
                    <a:p>
                      <a:pPr>
                        <a:lnSpc>
                          <a:spcPct val="115000"/>
                        </a:lnSpc>
                        <a:spcAft>
                          <a:spcPts val="800"/>
                        </a:spcAft>
                        <a:buNone/>
                      </a:pPr>
                      <a:r>
                        <a:rPr lang="en-GB" sz="1400" kern="0">
                          <a:effectLst/>
                        </a:rPr>
                        <a:t>JM95_CvFatB1_T7ampF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dirty="0">
                          <a:effectLst/>
                          <a:latin typeface="Courier New" panose="02070309020205020404" pitchFamily="49" charset="0"/>
                          <a:cs typeface="Courier New" panose="02070309020205020404" pitchFamily="49" charset="0"/>
                        </a:rPr>
                        <a:t>TCTGGTGGGTCTCTGTCCATGAAATCCATCGTGCGTGATG</a:t>
                      </a:r>
                      <a:endParaRPr lang="en-GB" sz="16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375587"/>
                  </a:ext>
                </a:extLst>
              </a:tr>
              <a:tr h="149520">
                <a:tc>
                  <a:txBody>
                    <a:bodyPr/>
                    <a:lstStyle/>
                    <a:p>
                      <a:pPr>
                        <a:lnSpc>
                          <a:spcPct val="115000"/>
                        </a:lnSpc>
                        <a:spcAft>
                          <a:spcPts val="800"/>
                        </a:spcAft>
                        <a:buNone/>
                      </a:pPr>
                      <a:r>
                        <a:rPr lang="en-GB" sz="1400" kern="0">
                          <a:effectLst/>
                        </a:rPr>
                        <a:t>JM111_CvFatB1_T8ampf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dirty="0">
                          <a:effectLst/>
                          <a:latin typeface="Courier New" panose="02070309020205020404" pitchFamily="49" charset="0"/>
                          <a:cs typeface="Courier New" panose="02070309020205020404" pitchFamily="49" charset="0"/>
                        </a:rPr>
                        <a:t>TCTGGTGGGTCTCTGTCCATGCGCCACAGCTTCAGCATTCGAT</a:t>
                      </a:r>
                      <a:endParaRPr lang="en-GB" sz="16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9611013"/>
                  </a:ext>
                </a:extLst>
              </a:tr>
              <a:tr h="149520">
                <a:tc>
                  <a:txBody>
                    <a:bodyPr/>
                    <a:lstStyle/>
                    <a:p>
                      <a:pPr>
                        <a:lnSpc>
                          <a:spcPct val="115000"/>
                        </a:lnSpc>
                        <a:spcAft>
                          <a:spcPts val="800"/>
                        </a:spcAft>
                        <a:buNone/>
                      </a:pPr>
                      <a:r>
                        <a:rPr lang="en-GB" sz="1400" kern="0">
                          <a:effectLst/>
                        </a:rPr>
                        <a:t>JM112_CvFatB1_T9ampf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a:effectLst/>
                          <a:latin typeface="Courier New" panose="02070309020205020404" pitchFamily="49" charset="0"/>
                          <a:cs typeface="Courier New" panose="02070309020205020404" pitchFamily="49" charset="0"/>
                        </a:rPr>
                        <a:t>TCTGGTGGGTCTCTGTCCATGATCGGAGCTGACCGGACCG</a:t>
                      </a:r>
                      <a:endParaRPr lang="en-GB" sz="1600" kern="10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6417815"/>
                  </a:ext>
                </a:extLst>
              </a:tr>
              <a:tr h="149520">
                <a:tc>
                  <a:txBody>
                    <a:bodyPr/>
                    <a:lstStyle/>
                    <a:p>
                      <a:pPr>
                        <a:lnSpc>
                          <a:spcPct val="115000"/>
                        </a:lnSpc>
                        <a:spcAft>
                          <a:spcPts val="800"/>
                        </a:spcAft>
                        <a:buNone/>
                      </a:pPr>
                      <a:r>
                        <a:rPr lang="en-GB" sz="1400" kern="0">
                          <a:effectLst/>
                        </a:rPr>
                        <a:t>JM113_CvFatB1_T10ampf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a:effectLst/>
                          <a:latin typeface="Courier New" panose="02070309020205020404" pitchFamily="49" charset="0"/>
                          <a:cs typeface="Courier New" panose="02070309020205020404" pitchFamily="49" charset="0"/>
                        </a:rPr>
                        <a:t>TCTGGTGGGTCTCTGTCCATGACACTGATGAACCATTTACAAG</a:t>
                      </a:r>
                      <a:endParaRPr lang="en-GB" sz="1600" kern="10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2335933"/>
                  </a:ext>
                </a:extLst>
              </a:tr>
              <a:tr h="149520">
                <a:tc>
                  <a:txBody>
                    <a:bodyPr/>
                    <a:lstStyle/>
                    <a:p>
                      <a:pPr>
                        <a:lnSpc>
                          <a:spcPct val="115000"/>
                        </a:lnSpc>
                        <a:spcAft>
                          <a:spcPts val="800"/>
                        </a:spcAft>
                        <a:buNone/>
                      </a:pPr>
                      <a:r>
                        <a:rPr lang="en-GB" sz="1400" kern="0">
                          <a:effectLst/>
                        </a:rPr>
                        <a:t>JM114_CvFatB1_T11ampF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dirty="0">
                          <a:effectLst/>
                          <a:latin typeface="Courier New" panose="02070309020205020404" pitchFamily="49" charset="0"/>
                          <a:cs typeface="Courier New" panose="02070309020205020404" pitchFamily="49" charset="0"/>
                        </a:rPr>
                        <a:t>TCTGGTGGGTCTCTGTCCATGATCAATCACTGTAAGAGCTTGG</a:t>
                      </a:r>
                      <a:endParaRPr lang="en-GB" sz="16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0723142"/>
                  </a:ext>
                </a:extLst>
              </a:tr>
              <a:tr h="149520">
                <a:tc>
                  <a:txBody>
                    <a:bodyPr/>
                    <a:lstStyle/>
                    <a:p>
                      <a:pPr>
                        <a:lnSpc>
                          <a:spcPct val="115000"/>
                        </a:lnSpc>
                        <a:spcAft>
                          <a:spcPts val="800"/>
                        </a:spcAft>
                        <a:buNone/>
                      </a:pPr>
                      <a:r>
                        <a:rPr lang="en-GB" sz="1400" kern="0">
                          <a:effectLst/>
                        </a:rPr>
                        <a:t>JM115_CvFatB1_T12ampF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a:effectLst/>
                          <a:latin typeface="Courier New" panose="02070309020205020404" pitchFamily="49" charset="0"/>
                          <a:cs typeface="Courier New" panose="02070309020205020404" pitchFamily="49" charset="0"/>
                        </a:rPr>
                        <a:t>TCTGGTGGGTCTCTGTCCATGAATGACGGATTCGGCCGCACAC</a:t>
                      </a:r>
                      <a:endParaRPr lang="en-GB" sz="1600" kern="10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3357743"/>
                  </a:ext>
                </a:extLst>
              </a:tr>
              <a:tr h="149520">
                <a:tc>
                  <a:txBody>
                    <a:bodyPr/>
                    <a:lstStyle/>
                    <a:p>
                      <a:pPr>
                        <a:lnSpc>
                          <a:spcPct val="115000"/>
                        </a:lnSpc>
                        <a:spcAft>
                          <a:spcPts val="800"/>
                        </a:spcAft>
                        <a:buNone/>
                      </a:pPr>
                      <a:r>
                        <a:rPr lang="en-GB" sz="1400" kern="0">
                          <a:effectLst/>
                        </a:rPr>
                        <a:t>JM116_CvFatB1_T13ampF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a:effectLst/>
                          <a:latin typeface="Courier New" panose="02070309020205020404" pitchFamily="49" charset="0"/>
                          <a:cs typeface="Courier New" panose="02070309020205020404" pitchFamily="49" charset="0"/>
                        </a:rPr>
                        <a:t>TCTGGTGGGTCTCTGTCCATGTGTAAGAATGACCTCATCT</a:t>
                      </a:r>
                      <a:endParaRPr lang="en-GB" sz="1600" kern="10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3098691"/>
                  </a:ext>
                </a:extLst>
              </a:tr>
              <a:tr h="149520">
                <a:tc>
                  <a:txBody>
                    <a:bodyPr/>
                    <a:lstStyle/>
                    <a:p>
                      <a:pPr>
                        <a:lnSpc>
                          <a:spcPct val="115000"/>
                        </a:lnSpc>
                        <a:spcAft>
                          <a:spcPts val="800"/>
                        </a:spcAft>
                        <a:buNone/>
                      </a:pPr>
                      <a:r>
                        <a:rPr lang="en-GB" sz="1400" kern="0">
                          <a:effectLst/>
                        </a:rPr>
                        <a:t>JM117_CvFatB1_T14ampF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a:effectLst/>
                          <a:latin typeface="Courier New" panose="02070309020205020404" pitchFamily="49" charset="0"/>
                          <a:cs typeface="Courier New" panose="02070309020205020404" pitchFamily="49" charset="0"/>
                        </a:rPr>
                        <a:t>TCTGGTGGGTCTCTGTCCATGAAGATGCAAATTATGGTTAATC</a:t>
                      </a:r>
                      <a:endParaRPr lang="en-GB" sz="1600" kern="10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1211506"/>
                  </a:ext>
                </a:extLst>
              </a:tr>
              <a:tr h="149520">
                <a:tc>
                  <a:txBody>
                    <a:bodyPr/>
                    <a:lstStyle/>
                    <a:p>
                      <a:pPr>
                        <a:lnSpc>
                          <a:spcPct val="115000"/>
                        </a:lnSpc>
                        <a:spcAft>
                          <a:spcPts val="800"/>
                        </a:spcAft>
                        <a:buNone/>
                      </a:pPr>
                      <a:r>
                        <a:rPr lang="en-GB" sz="1400" kern="0">
                          <a:effectLst/>
                        </a:rPr>
                        <a:t>JM118_CvFatB1_T15ampF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dirty="0">
                          <a:effectLst/>
                          <a:latin typeface="Courier New" panose="02070309020205020404" pitchFamily="49" charset="0"/>
                          <a:cs typeface="Courier New" panose="02070309020205020404" pitchFamily="49" charset="0"/>
                        </a:rPr>
                        <a:t>TCTGGTGGGTCTCTGTCCATGACCTGGGGCGATACTGTAGAGA</a:t>
                      </a:r>
                      <a:endParaRPr lang="en-GB" sz="16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7474718"/>
                  </a:ext>
                </a:extLst>
              </a:tr>
              <a:tr h="149520">
                <a:tc>
                  <a:txBody>
                    <a:bodyPr/>
                    <a:lstStyle/>
                    <a:p>
                      <a:pPr>
                        <a:lnSpc>
                          <a:spcPct val="115000"/>
                        </a:lnSpc>
                        <a:spcAft>
                          <a:spcPts val="800"/>
                        </a:spcAft>
                        <a:buNone/>
                      </a:pPr>
                      <a:r>
                        <a:rPr lang="en-GB" sz="1400" kern="0" dirty="0">
                          <a:effectLst/>
                        </a:rPr>
                        <a:t>JM119_CvFatB1_T16ampF</a:t>
                      </a:r>
                      <a:endParaRPr lang="en-GB" sz="1600" kern="100" dirty="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dirty="0">
                          <a:effectLst/>
                          <a:latin typeface="Courier New" panose="02070309020205020404" pitchFamily="49" charset="0"/>
                          <a:cs typeface="Courier New" panose="02070309020205020404" pitchFamily="49" charset="0"/>
                        </a:rPr>
                        <a:t>TCTGGTGGGTCTCTGTCCATGTGGTTTAGTCAAAGTGGCAAGA</a:t>
                      </a:r>
                      <a:endParaRPr lang="en-GB" sz="16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5717849"/>
                  </a:ext>
                </a:extLst>
              </a:tr>
              <a:tr h="149520">
                <a:tc>
                  <a:txBody>
                    <a:bodyPr/>
                    <a:lstStyle/>
                    <a:p>
                      <a:pPr>
                        <a:lnSpc>
                          <a:spcPct val="115000"/>
                        </a:lnSpc>
                        <a:spcAft>
                          <a:spcPts val="800"/>
                        </a:spcAft>
                        <a:buNone/>
                      </a:pPr>
                      <a:r>
                        <a:rPr lang="en-GB" sz="1400" kern="0">
                          <a:effectLst/>
                        </a:rPr>
                        <a:t>JM120_CvFatB1_T17ampF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a:effectLst/>
                          <a:latin typeface="Courier New" panose="02070309020205020404" pitchFamily="49" charset="0"/>
                          <a:cs typeface="Courier New" panose="02070309020205020404" pitchFamily="49" charset="0"/>
                        </a:rPr>
                        <a:t>TCTGGTGGGTCTCTGTCCATGGCGTCCGACTGGCTAATCTCTG</a:t>
                      </a:r>
                      <a:endParaRPr lang="en-GB" sz="1600" kern="10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9206908"/>
                  </a:ext>
                </a:extLst>
              </a:tr>
              <a:tr h="149520">
                <a:tc>
                  <a:txBody>
                    <a:bodyPr/>
                    <a:lstStyle/>
                    <a:p>
                      <a:pPr algn="just">
                        <a:lnSpc>
                          <a:spcPct val="115000"/>
                        </a:lnSpc>
                        <a:spcAft>
                          <a:spcPts val="800"/>
                        </a:spcAft>
                        <a:buNone/>
                      </a:pPr>
                      <a:r>
                        <a:rPr lang="en-GB" sz="1400" kern="0">
                          <a:effectLst/>
                        </a:rPr>
                        <a:t>JM121_CvFatB1_T18ampF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a:effectLst/>
                          <a:latin typeface="Courier New" panose="02070309020205020404" pitchFamily="49" charset="0"/>
                          <a:cs typeface="Courier New" panose="02070309020205020404" pitchFamily="49" charset="0"/>
                        </a:rPr>
                        <a:t>TCTGGTGGGTCTCTGTCCATGACCGGGGAAATCCTGATCCGAG</a:t>
                      </a:r>
                      <a:endParaRPr lang="en-GB" sz="1600" kern="10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5020797"/>
                  </a:ext>
                </a:extLst>
              </a:tr>
              <a:tr h="149520">
                <a:tc>
                  <a:txBody>
                    <a:bodyPr/>
                    <a:lstStyle/>
                    <a:p>
                      <a:pPr>
                        <a:lnSpc>
                          <a:spcPct val="115000"/>
                        </a:lnSpc>
                        <a:spcAft>
                          <a:spcPts val="800"/>
                        </a:spcAft>
                        <a:buNone/>
                      </a:pPr>
                      <a:r>
                        <a:rPr lang="en-GB" sz="1400" kern="0">
                          <a:effectLst/>
                        </a:rPr>
                        <a:t>JM122_CvFatB1_T19ampF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a:effectLst/>
                          <a:latin typeface="Courier New" panose="02070309020205020404" pitchFamily="49" charset="0"/>
                          <a:cs typeface="Courier New" panose="02070309020205020404" pitchFamily="49" charset="0"/>
                        </a:rPr>
                        <a:t>TCTGGTGGGTCTCTGTCCATGGTGTGGGCCATGATGAACCAGA</a:t>
                      </a:r>
                      <a:endParaRPr lang="en-GB" sz="1600" kern="10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463740"/>
                  </a:ext>
                </a:extLst>
              </a:tr>
              <a:tr h="149520">
                <a:tc>
                  <a:txBody>
                    <a:bodyPr/>
                    <a:lstStyle/>
                    <a:p>
                      <a:pPr>
                        <a:lnSpc>
                          <a:spcPct val="115000"/>
                        </a:lnSpc>
                        <a:spcAft>
                          <a:spcPts val="800"/>
                        </a:spcAft>
                        <a:buNone/>
                      </a:pPr>
                      <a:r>
                        <a:rPr lang="en-GB" sz="1400" kern="0">
                          <a:effectLst/>
                        </a:rPr>
                        <a:t>JM123_CvFatB1_T20ampF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dirty="0">
                          <a:effectLst/>
                          <a:latin typeface="Courier New" panose="02070309020205020404" pitchFamily="49" charset="0"/>
                          <a:cs typeface="Courier New" panose="02070309020205020404" pitchFamily="49" charset="0"/>
                        </a:rPr>
                        <a:t>TCTGGTGGGTCTCTGTCCATGCGCTTCTCTCGGCTCCCGTATG</a:t>
                      </a:r>
                      <a:endParaRPr lang="en-GB" sz="16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9985109"/>
                  </a:ext>
                </a:extLst>
              </a:tr>
              <a:tr h="149520">
                <a:tc>
                  <a:txBody>
                    <a:bodyPr/>
                    <a:lstStyle/>
                    <a:p>
                      <a:pPr>
                        <a:lnSpc>
                          <a:spcPct val="115000"/>
                        </a:lnSpc>
                        <a:spcAft>
                          <a:spcPts val="800"/>
                        </a:spcAft>
                        <a:buNone/>
                      </a:pPr>
                      <a:r>
                        <a:rPr lang="en-GB" sz="1400" kern="0">
                          <a:effectLst/>
                        </a:rPr>
                        <a:t>JM124_CvFatB1_T21ampF</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CvFatB1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a:effectLst/>
                          <a:latin typeface="Courier New" panose="02070309020205020404" pitchFamily="49" charset="0"/>
                          <a:cs typeface="Courier New" panose="02070309020205020404" pitchFamily="49" charset="0"/>
                        </a:rPr>
                        <a:t>TCTGGTGGGTCTCTGTCCATGCAAGAACTCACCCCGCACTTCG</a:t>
                      </a:r>
                      <a:endParaRPr lang="en-GB" sz="1600" kern="10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0150228"/>
                  </a:ext>
                </a:extLst>
              </a:tr>
              <a:tr h="149520">
                <a:tc>
                  <a:txBody>
                    <a:bodyPr/>
                    <a:lstStyle/>
                    <a:p>
                      <a:pPr>
                        <a:lnSpc>
                          <a:spcPct val="115000"/>
                        </a:lnSpc>
                        <a:spcAft>
                          <a:spcPts val="800"/>
                        </a:spcAft>
                        <a:buNone/>
                      </a:pPr>
                      <a:r>
                        <a:rPr lang="en-GB" sz="1400" kern="0">
                          <a:effectLst/>
                        </a:rPr>
                        <a:t>Rev_UcFatB1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UcFatB1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a:effectLst/>
                          <a:latin typeface="Courier New" panose="02070309020205020404" pitchFamily="49" charset="0"/>
                          <a:cs typeface="Courier New" panose="02070309020205020404" pitchFamily="49" charset="0"/>
                        </a:rPr>
                        <a:t>TCCGGCAGAACCGCGCGTGTAAGGCTCGGGAGACCTATCG</a:t>
                      </a:r>
                      <a:endParaRPr lang="en-GB" sz="1600" kern="10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2884150"/>
                  </a:ext>
                </a:extLst>
              </a:tr>
              <a:tr h="149520">
                <a:tc>
                  <a:txBody>
                    <a:bodyPr/>
                    <a:lstStyle/>
                    <a:p>
                      <a:pPr>
                        <a:lnSpc>
                          <a:spcPct val="115000"/>
                        </a:lnSpc>
                        <a:spcAft>
                          <a:spcPts val="800"/>
                        </a:spcAft>
                        <a:buNone/>
                      </a:pPr>
                      <a:r>
                        <a:rPr lang="en-GB" sz="1400" kern="0">
                          <a:effectLst/>
                        </a:rPr>
                        <a:t>F_UcFatB1_T1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UcFatB1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a:effectLst/>
                          <a:latin typeface="Courier New" panose="02070309020205020404" pitchFamily="49" charset="0"/>
                          <a:cs typeface="Courier New" panose="02070309020205020404" pitchFamily="49" charset="0"/>
                        </a:rPr>
                        <a:t>TCTGGTGGGTCTCTGTCCATGCCCCGTTCCTCTGACTTAC</a:t>
                      </a:r>
                      <a:endParaRPr lang="en-GB" sz="1600" kern="10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7967343"/>
                  </a:ext>
                </a:extLst>
              </a:tr>
              <a:tr h="149520">
                <a:tc>
                  <a:txBody>
                    <a:bodyPr/>
                    <a:lstStyle/>
                    <a:p>
                      <a:pPr>
                        <a:lnSpc>
                          <a:spcPct val="115000"/>
                        </a:lnSpc>
                        <a:spcAft>
                          <a:spcPts val="800"/>
                        </a:spcAft>
                        <a:buNone/>
                      </a:pPr>
                      <a:r>
                        <a:rPr lang="en-GB" sz="1400" kern="0">
                          <a:effectLst/>
                        </a:rPr>
                        <a:t>F_UcFatB1_T2</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UcFatB1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dirty="0">
                          <a:effectLst/>
                          <a:latin typeface="Courier New" panose="02070309020205020404" pitchFamily="49" charset="0"/>
                          <a:cs typeface="Courier New" panose="02070309020205020404" pitchFamily="49" charset="0"/>
                        </a:rPr>
                        <a:t>TCTGGTGGGTCTCTGTCCATGCTTCCCGACTGGAGTATGTT</a:t>
                      </a:r>
                      <a:endParaRPr lang="en-GB" sz="16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5230460"/>
                  </a:ext>
                </a:extLst>
              </a:tr>
              <a:tr h="149520">
                <a:tc>
                  <a:txBody>
                    <a:bodyPr/>
                    <a:lstStyle/>
                    <a:p>
                      <a:pPr>
                        <a:lnSpc>
                          <a:spcPct val="115000"/>
                        </a:lnSpc>
                        <a:spcAft>
                          <a:spcPts val="800"/>
                        </a:spcAft>
                        <a:buNone/>
                      </a:pPr>
                      <a:r>
                        <a:rPr lang="en-GB" sz="1400" kern="0">
                          <a:effectLst/>
                        </a:rPr>
                        <a:t>F_UcFatB1_T3</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UcFatB1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dirty="0">
                          <a:effectLst/>
                          <a:latin typeface="Courier New" panose="02070309020205020404" pitchFamily="49" charset="0"/>
                          <a:cs typeface="Courier New" panose="02070309020205020404" pitchFamily="49" charset="0"/>
                        </a:rPr>
                        <a:t>TCTGGTGGGTCTCTGTCCATGATGTTATTTGCTGTGATTAC</a:t>
                      </a:r>
                      <a:endParaRPr lang="en-GB" sz="16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2782990"/>
                  </a:ext>
                </a:extLst>
              </a:tr>
              <a:tr h="149520">
                <a:tc>
                  <a:txBody>
                    <a:bodyPr/>
                    <a:lstStyle/>
                    <a:p>
                      <a:pPr>
                        <a:lnSpc>
                          <a:spcPct val="115000"/>
                        </a:lnSpc>
                        <a:spcAft>
                          <a:spcPts val="800"/>
                        </a:spcAft>
                        <a:buNone/>
                      </a:pPr>
                      <a:r>
                        <a:rPr lang="en-GB" sz="1400" kern="0">
                          <a:effectLst/>
                        </a:rPr>
                        <a:t>F_UcFatB1_T4</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UcFatB1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dirty="0">
                          <a:effectLst/>
                          <a:latin typeface="Courier New" panose="02070309020205020404" pitchFamily="49" charset="0"/>
                          <a:cs typeface="Courier New" panose="02070309020205020404" pitchFamily="49" charset="0"/>
                        </a:rPr>
                        <a:t>TCTGGTGGGTCTCTGTCCATGGAGAAACAGTGGACAAACTT</a:t>
                      </a:r>
                      <a:endParaRPr lang="en-GB" sz="16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6661384"/>
                  </a:ext>
                </a:extLst>
              </a:tr>
              <a:tr h="149520">
                <a:tc>
                  <a:txBody>
                    <a:bodyPr/>
                    <a:lstStyle/>
                    <a:p>
                      <a:pPr>
                        <a:lnSpc>
                          <a:spcPct val="115000"/>
                        </a:lnSpc>
                        <a:spcAft>
                          <a:spcPts val="800"/>
                        </a:spcAft>
                        <a:buNone/>
                      </a:pPr>
                      <a:r>
                        <a:rPr lang="en-GB" sz="1400" kern="0">
                          <a:effectLst/>
                        </a:rPr>
                        <a:t>F_UcFatB1_T7</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a:effectLst/>
                        </a:rPr>
                        <a:t>UcFatB1</a:t>
                      </a:r>
                      <a:endParaRPr lang="en-GB" sz="1600" kern="100">
                        <a:effectLst/>
                        <a:latin typeface="Aptos" panose="020B0004020202020204" pitchFamily="34" charset="0"/>
                        <a:ea typeface="DengXian" panose="02010600030101010101" pitchFamily="2" charset="-122"/>
                        <a:cs typeface="Arial" panose="020B0604020202020204" pitchFamily="34"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400" kern="0" cap="all" dirty="0">
                          <a:effectLst/>
                          <a:latin typeface="Courier New" panose="02070309020205020404" pitchFamily="49" charset="0"/>
                          <a:cs typeface="Courier New" panose="02070309020205020404" pitchFamily="49" charset="0"/>
                        </a:rPr>
                        <a:t>TCTGGTGGGTCTCTGTCCATGCTTCACGGCCTTGTTTTCCG</a:t>
                      </a:r>
                      <a:endParaRPr lang="en-GB" sz="1600" kern="100" dirty="0">
                        <a:effectLst/>
                        <a:latin typeface="Courier New" panose="02070309020205020404" pitchFamily="49" charset="0"/>
                        <a:ea typeface="DengXian" panose="02010600030101010101" pitchFamily="2" charset="-122"/>
                        <a:cs typeface="Courier New" panose="02070309020205020404" pitchFamily="49" charset="0"/>
                      </a:endParaRPr>
                    </a:p>
                  </a:txBody>
                  <a:tcPr marL="29739" marR="2973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8116301"/>
                  </a:ext>
                </a:extLst>
              </a:tr>
            </a:tbl>
          </a:graphicData>
        </a:graphic>
      </p:graphicFrame>
    </p:spTree>
    <p:extLst>
      <p:ext uri="{BB962C8B-B14F-4D97-AF65-F5344CB8AC3E}">
        <p14:creationId xmlns:p14="http://schemas.microsoft.com/office/powerpoint/2010/main" val="110030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8332205-66AB-705B-9A14-73F302F1F391}"/>
              </a:ext>
            </a:extLst>
          </p:cNvPr>
          <p:cNvGraphicFramePr>
            <a:graphicFrameLocks noGrp="1"/>
          </p:cNvGraphicFramePr>
          <p:nvPr>
            <p:extLst>
              <p:ext uri="{D42A27DB-BD31-4B8C-83A1-F6EECF244321}">
                <p14:modId xmlns:p14="http://schemas.microsoft.com/office/powerpoint/2010/main" val="2224102989"/>
              </p:ext>
            </p:extLst>
          </p:nvPr>
        </p:nvGraphicFramePr>
        <p:xfrm>
          <a:off x="167639" y="0"/>
          <a:ext cx="11856721" cy="6706349"/>
        </p:xfrm>
        <a:graphic>
          <a:graphicData uri="http://schemas.openxmlformats.org/drawingml/2006/table">
            <a:tbl>
              <a:tblPr firstRow="1" firstCol="1" bandRow="1">
                <a:tableStyleId>{2D5ABB26-0587-4C30-8999-92F81FD0307C}</a:tableStyleId>
              </a:tblPr>
              <a:tblGrid>
                <a:gridCol w="2044942">
                  <a:extLst>
                    <a:ext uri="{9D8B030D-6E8A-4147-A177-3AD203B41FA5}">
                      <a16:colId xmlns:a16="http://schemas.microsoft.com/office/drawing/2014/main" val="1227311372"/>
                    </a:ext>
                  </a:extLst>
                </a:gridCol>
                <a:gridCol w="1643139">
                  <a:extLst>
                    <a:ext uri="{9D8B030D-6E8A-4147-A177-3AD203B41FA5}">
                      <a16:colId xmlns:a16="http://schemas.microsoft.com/office/drawing/2014/main" val="604487810"/>
                    </a:ext>
                  </a:extLst>
                </a:gridCol>
                <a:gridCol w="4206240">
                  <a:extLst>
                    <a:ext uri="{9D8B030D-6E8A-4147-A177-3AD203B41FA5}">
                      <a16:colId xmlns:a16="http://schemas.microsoft.com/office/drawing/2014/main" val="3049827774"/>
                    </a:ext>
                  </a:extLst>
                </a:gridCol>
                <a:gridCol w="3962400">
                  <a:extLst>
                    <a:ext uri="{9D8B030D-6E8A-4147-A177-3AD203B41FA5}">
                      <a16:colId xmlns:a16="http://schemas.microsoft.com/office/drawing/2014/main" val="3309699276"/>
                    </a:ext>
                  </a:extLst>
                </a:gridCol>
              </a:tblGrid>
              <a:tr h="371809">
                <a:tc>
                  <a:txBody>
                    <a:bodyPr/>
                    <a:lstStyle/>
                    <a:p>
                      <a:pPr>
                        <a:lnSpc>
                          <a:spcPct val="115000"/>
                        </a:lnSpc>
                        <a:spcAft>
                          <a:spcPts val="800"/>
                        </a:spcAft>
                        <a:buNone/>
                      </a:pPr>
                      <a:r>
                        <a:rPr lang="en-GB" sz="2000" b="1" kern="0">
                          <a:effectLst/>
                        </a:rPr>
                        <a:t>CvFatB1 Truncation</a:t>
                      </a:r>
                      <a:endParaRPr lang="en-GB" sz="2400" b="1"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2000" b="1" kern="0" dirty="0">
                          <a:effectLst/>
                        </a:rPr>
                        <a:t>Truncation Site</a:t>
                      </a:r>
                      <a:endParaRPr lang="en-GB" sz="2400" b="1" kern="100" dirty="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2000" b="1" kern="0">
                          <a:effectLst/>
                        </a:rPr>
                        <a:t>Rationale</a:t>
                      </a:r>
                      <a:endParaRPr lang="en-GB" sz="2400" b="1"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2000" b="1" kern="0" dirty="0">
                          <a:effectLst/>
                        </a:rPr>
                        <a:t>Origin</a:t>
                      </a:r>
                      <a:endParaRPr lang="en-GB" sz="2400" b="1" kern="100" dirty="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8141917"/>
                  </a:ext>
                </a:extLst>
              </a:tr>
              <a:tr h="338031">
                <a:tc>
                  <a:txBody>
                    <a:bodyPr/>
                    <a:lstStyle/>
                    <a:p>
                      <a:pPr>
                        <a:lnSpc>
                          <a:spcPct val="115000"/>
                        </a:lnSpc>
                        <a:spcAft>
                          <a:spcPts val="800"/>
                        </a:spcAft>
                        <a:buNone/>
                      </a:pPr>
                      <a:r>
                        <a:rPr lang="en-GB" sz="1600" kern="0">
                          <a:effectLst/>
                        </a:rPr>
                        <a:t>CvT1</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A58</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Removal of chloroplast localisation peptide predicted by ChloroP</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Prior unpublished work by the Jones lab</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6587455"/>
                  </a:ext>
                </a:extLst>
              </a:tr>
              <a:tr h="338031">
                <a:tc>
                  <a:txBody>
                    <a:bodyPr/>
                    <a:lstStyle/>
                    <a:p>
                      <a:pPr>
                        <a:lnSpc>
                          <a:spcPct val="115000"/>
                        </a:lnSpc>
                        <a:spcAft>
                          <a:spcPts val="800"/>
                        </a:spcAft>
                        <a:buNone/>
                      </a:pPr>
                      <a:r>
                        <a:rPr lang="en-GB" sz="1600" kern="0">
                          <a:effectLst/>
                        </a:rPr>
                        <a:t>CvT2</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L89</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Truncation from the literature</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Prior unpublished work by the Jones lab</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0152089"/>
                  </a:ext>
                </a:extLst>
              </a:tr>
              <a:tr h="164746">
                <a:tc>
                  <a:txBody>
                    <a:bodyPr/>
                    <a:lstStyle/>
                    <a:p>
                      <a:pPr>
                        <a:lnSpc>
                          <a:spcPct val="115000"/>
                        </a:lnSpc>
                        <a:spcAft>
                          <a:spcPts val="800"/>
                        </a:spcAft>
                        <a:buNone/>
                      </a:pPr>
                      <a:r>
                        <a:rPr lang="en-GB" sz="1600" kern="0">
                          <a:effectLst/>
                        </a:rPr>
                        <a:t>CvT3</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M94</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Truncation from the literature</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0973232"/>
                  </a:ext>
                </a:extLst>
              </a:tr>
              <a:tr h="164746">
                <a:tc>
                  <a:txBody>
                    <a:bodyPr/>
                    <a:lstStyle/>
                    <a:p>
                      <a:pPr>
                        <a:lnSpc>
                          <a:spcPct val="115000"/>
                        </a:lnSpc>
                        <a:spcAft>
                          <a:spcPts val="800"/>
                        </a:spcAft>
                        <a:buNone/>
                      </a:pPr>
                      <a:r>
                        <a:rPr lang="en-GB" sz="1600" kern="0">
                          <a:effectLst/>
                        </a:rPr>
                        <a:t>CvT4</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E107</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Truncation from the literature</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59213383"/>
                  </a:ext>
                </a:extLst>
              </a:tr>
              <a:tr h="338031">
                <a:tc>
                  <a:txBody>
                    <a:bodyPr/>
                    <a:lstStyle/>
                    <a:p>
                      <a:pPr>
                        <a:lnSpc>
                          <a:spcPct val="115000"/>
                        </a:lnSpc>
                        <a:spcAft>
                          <a:spcPts val="800"/>
                        </a:spcAft>
                        <a:buNone/>
                      </a:pPr>
                      <a:r>
                        <a:rPr lang="en-GB" sz="1600" kern="0">
                          <a:effectLst/>
                        </a:rPr>
                        <a:t>CvT5</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M112</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Truncation from the literature</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Prior unpublished work by the Jones lab</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2706543"/>
                  </a:ext>
                </a:extLst>
              </a:tr>
              <a:tr h="164746">
                <a:tc>
                  <a:txBody>
                    <a:bodyPr/>
                    <a:lstStyle/>
                    <a:p>
                      <a:pPr>
                        <a:lnSpc>
                          <a:spcPct val="115000"/>
                        </a:lnSpc>
                        <a:spcAft>
                          <a:spcPts val="800"/>
                        </a:spcAft>
                        <a:buNone/>
                      </a:pPr>
                      <a:r>
                        <a:rPr lang="en-GB" sz="1600" kern="0">
                          <a:effectLst/>
                        </a:rPr>
                        <a:t>CvT6</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R119</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Truncation from the literature</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1221450"/>
                  </a:ext>
                </a:extLst>
              </a:tr>
              <a:tr h="164746">
                <a:tc>
                  <a:txBody>
                    <a:bodyPr/>
                    <a:lstStyle/>
                    <a:p>
                      <a:pPr>
                        <a:lnSpc>
                          <a:spcPct val="115000"/>
                        </a:lnSpc>
                        <a:spcAft>
                          <a:spcPts val="800"/>
                        </a:spcAft>
                        <a:buNone/>
                      </a:pPr>
                      <a:r>
                        <a:rPr lang="en-GB" sz="1600" kern="0">
                          <a:effectLst/>
                        </a:rPr>
                        <a:t>CvT7</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K130</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Truncation from the literature</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8152877"/>
                  </a:ext>
                </a:extLst>
              </a:tr>
              <a:tr h="164746">
                <a:tc>
                  <a:txBody>
                    <a:bodyPr/>
                    <a:lstStyle/>
                    <a:p>
                      <a:pPr>
                        <a:lnSpc>
                          <a:spcPct val="115000"/>
                        </a:lnSpc>
                        <a:spcAft>
                          <a:spcPts val="800"/>
                        </a:spcAft>
                        <a:buNone/>
                      </a:pPr>
                      <a:r>
                        <a:rPr lang="en-GB" sz="1600" kern="0">
                          <a:effectLst/>
                        </a:rPr>
                        <a:t>CvT8</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R140</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Systematic truncation</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6719763"/>
                  </a:ext>
                </a:extLst>
              </a:tr>
              <a:tr h="164746">
                <a:tc>
                  <a:txBody>
                    <a:bodyPr/>
                    <a:lstStyle/>
                    <a:p>
                      <a:pPr>
                        <a:lnSpc>
                          <a:spcPct val="115000"/>
                        </a:lnSpc>
                        <a:spcAft>
                          <a:spcPts val="800"/>
                        </a:spcAft>
                        <a:buNone/>
                      </a:pPr>
                      <a:r>
                        <a:rPr lang="en-GB" sz="1600" kern="0">
                          <a:effectLst/>
                        </a:rPr>
                        <a:t>CvT9</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I150</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Systematic truncation</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9057815"/>
                  </a:ext>
                </a:extLst>
              </a:tr>
              <a:tr h="164746">
                <a:tc>
                  <a:txBody>
                    <a:bodyPr/>
                    <a:lstStyle/>
                    <a:p>
                      <a:pPr>
                        <a:lnSpc>
                          <a:spcPct val="115000"/>
                        </a:lnSpc>
                        <a:spcAft>
                          <a:spcPts val="800"/>
                        </a:spcAft>
                        <a:buNone/>
                      </a:pPr>
                      <a:r>
                        <a:rPr lang="en-GB" sz="1600" kern="0">
                          <a:effectLst/>
                        </a:rPr>
                        <a:t>CvT10</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T160</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Systematic truncation</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8421037"/>
                  </a:ext>
                </a:extLst>
              </a:tr>
              <a:tr h="164746">
                <a:tc>
                  <a:txBody>
                    <a:bodyPr/>
                    <a:lstStyle/>
                    <a:p>
                      <a:pPr>
                        <a:lnSpc>
                          <a:spcPct val="115000"/>
                        </a:lnSpc>
                        <a:spcAft>
                          <a:spcPts val="800"/>
                        </a:spcAft>
                        <a:buNone/>
                      </a:pPr>
                      <a:r>
                        <a:rPr lang="en-GB" sz="1600" kern="0">
                          <a:effectLst/>
                        </a:rPr>
                        <a:t>CvT11</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I170</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Systematic truncation</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2041133"/>
                  </a:ext>
                </a:extLst>
              </a:tr>
              <a:tr h="164746">
                <a:tc>
                  <a:txBody>
                    <a:bodyPr/>
                    <a:lstStyle/>
                    <a:p>
                      <a:pPr>
                        <a:lnSpc>
                          <a:spcPct val="115000"/>
                        </a:lnSpc>
                        <a:spcAft>
                          <a:spcPts val="800"/>
                        </a:spcAft>
                        <a:buNone/>
                      </a:pPr>
                      <a:r>
                        <a:rPr lang="en-GB" sz="1600" kern="0">
                          <a:effectLst/>
                        </a:rPr>
                        <a:t>CvT12</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N180</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Systematic truncation</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08181878"/>
                  </a:ext>
                </a:extLst>
              </a:tr>
              <a:tr h="164746">
                <a:tc>
                  <a:txBody>
                    <a:bodyPr/>
                    <a:lstStyle/>
                    <a:p>
                      <a:pPr>
                        <a:lnSpc>
                          <a:spcPct val="115000"/>
                        </a:lnSpc>
                        <a:spcAft>
                          <a:spcPts val="800"/>
                        </a:spcAft>
                        <a:buNone/>
                      </a:pPr>
                      <a:r>
                        <a:rPr lang="en-GB" sz="1600" kern="0">
                          <a:effectLst/>
                        </a:rPr>
                        <a:t>CvT13</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M189</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Systematic truncation</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4086448"/>
                  </a:ext>
                </a:extLst>
              </a:tr>
              <a:tr h="164746">
                <a:tc>
                  <a:txBody>
                    <a:bodyPr/>
                    <a:lstStyle/>
                    <a:p>
                      <a:pPr>
                        <a:lnSpc>
                          <a:spcPct val="115000"/>
                        </a:lnSpc>
                        <a:spcAft>
                          <a:spcPts val="800"/>
                        </a:spcAft>
                        <a:buNone/>
                      </a:pPr>
                      <a:r>
                        <a:rPr lang="en-GB" sz="1600" kern="0">
                          <a:effectLst/>
                        </a:rPr>
                        <a:t>CvT14</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K200</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Systematic truncation</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8177064"/>
                  </a:ext>
                </a:extLst>
              </a:tr>
              <a:tr h="164746">
                <a:tc>
                  <a:txBody>
                    <a:bodyPr/>
                    <a:lstStyle/>
                    <a:p>
                      <a:pPr>
                        <a:lnSpc>
                          <a:spcPct val="115000"/>
                        </a:lnSpc>
                        <a:spcAft>
                          <a:spcPts val="800"/>
                        </a:spcAft>
                        <a:buNone/>
                      </a:pPr>
                      <a:r>
                        <a:rPr lang="en-GB" sz="1600" kern="0">
                          <a:effectLst/>
                        </a:rPr>
                        <a:t>CvT15</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T210</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Systematic truncation</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5639729"/>
                  </a:ext>
                </a:extLst>
              </a:tr>
              <a:tr h="164746">
                <a:tc>
                  <a:txBody>
                    <a:bodyPr/>
                    <a:lstStyle/>
                    <a:p>
                      <a:pPr>
                        <a:lnSpc>
                          <a:spcPct val="115000"/>
                        </a:lnSpc>
                        <a:spcAft>
                          <a:spcPts val="800"/>
                        </a:spcAft>
                        <a:buNone/>
                      </a:pPr>
                      <a:r>
                        <a:rPr lang="en-GB" sz="1600" kern="0">
                          <a:effectLst/>
                        </a:rPr>
                        <a:t>CvT16</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W220</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Systematic truncation</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6545993"/>
                  </a:ext>
                </a:extLst>
              </a:tr>
              <a:tr h="164746">
                <a:tc>
                  <a:txBody>
                    <a:bodyPr/>
                    <a:lstStyle/>
                    <a:p>
                      <a:pPr>
                        <a:lnSpc>
                          <a:spcPct val="115000"/>
                        </a:lnSpc>
                        <a:spcAft>
                          <a:spcPts val="800"/>
                        </a:spcAft>
                        <a:buNone/>
                      </a:pPr>
                      <a:r>
                        <a:rPr lang="en-GB" sz="1600" kern="0">
                          <a:effectLst/>
                        </a:rPr>
                        <a:t>CvT17</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M229</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Systematic truncation</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9042865"/>
                  </a:ext>
                </a:extLst>
              </a:tr>
              <a:tr h="164746">
                <a:tc>
                  <a:txBody>
                    <a:bodyPr/>
                    <a:lstStyle/>
                    <a:p>
                      <a:pPr>
                        <a:lnSpc>
                          <a:spcPct val="115000"/>
                        </a:lnSpc>
                        <a:spcAft>
                          <a:spcPts val="800"/>
                        </a:spcAft>
                        <a:buNone/>
                      </a:pPr>
                      <a:r>
                        <a:rPr lang="en-GB" sz="1600" kern="0">
                          <a:effectLst/>
                        </a:rPr>
                        <a:t>CvT18</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T240</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Systematic truncation</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0471385"/>
                  </a:ext>
                </a:extLst>
              </a:tr>
              <a:tr h="164746">
                <a:tc>
                  <a:txBody>
                    <a:bodyPr/>
                    <a:lstStyle/>
                    <a:p>
                      <a:pPr>
                        <a:lnSpc>
                          <a:spcPct val="115000"/>
                        </a:lnSpc>
                        <a:spcAft>
                          <a:spcPts val="800"/>
                        </a:spcAft>
                        <a:buNone/>
                      </a:pPr>
                      <a:r>
                        <a:rPr lang="en-GB" sz="1600" kern="0">
                          <a:effectLst/>
                        </a:rPr>
                        <a:t>CvT19</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V250</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Systematic truncation</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9336802"/>
                  </a:ext>
                </a:extLst>
              </a:tr>
              <a:tr h="164746">
                <a:tc>
                  <a:txBody>
                    <a:bodyPr/>
                    <a:lstStyle/>
                    <a:p>
                      <a:pPr>
                        <a:lnSpc>
                          <a:spcPct val="115000"/>
                        </a:lnSpc>
                        <a:spcAft>
                          <a:spcPts val="800"/>
                        </a:spcAft>
                        <a:buNone/>
                      </a:pPr>
                      <a:r>
                        <a:rPr lang="en-GB" sz="1600" kern="0">
                          <a:effectLst/>
                        </a:rPr>
                        <a:t>CvT20</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R260</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Systematic truncation</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This study</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0630671"/>
                  </a:ext>
                </a:extLst>
              </a:tr>
              <a:tr h="164746">
                <a:tc>
                  <a:txBody>
                    <a:bodyPr/>
                    <a:lstStyle/>
                    <a:p>
                      <a:pPr>
                        <a:lnSpc>
                          <a:spcPct val="115000"/>
                        </a:lnSpc>
                        <a:spcAft>
                          <a:spcPts val="800"/>
                        </a:spcAft>
                        <a:buNone/>
                      </a:pPr>
                      <a:r>
                        <a:rPr lang="en-GB" sz="1600" kern="0">
                          <a:effectLst/>
                        </a:rPr>
                        <a:t>CvT21</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Q270</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a:effectLst/>
                        </a:rPr>
                        <a:t>Systematic truncation</a:t>
                      </a:r>
                      <a:endParaRPr lang="en-GB" sz="2400" kern="10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600" kern="0" dirty="0">
                          <a:effectLst/>
                        </a:rPr>
                        <a:t>This study</a:t>
                      </a:r>
                      <a:endParaRPr lang="en-GB" sz="2400" kern="100" dirty="0">
                        <a:effectLst/>
                        <a:latin typeface="Aptos" panose="020B0004020202020204" pitchFamily="34" charset="0"/>
                        <a:ea typeface="DengXian" panose="02010600030101010101" pitchFamily="2" charset="-122"/>
                        <a:cs typeface="Arial" panose="020B0604020202020204" pitchFamily="34" charset="0"/>
                      </a:endParaRPr>
                    </a:p>
                  </a:txBody>
                  <a:tcPr marL="67807" marR="6780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0946132"/>
                  </a:ext>
                </a:extLst>
              </a:tr>
            </a:tbl>
          </a:graphicData>
        </a:graphic>
      </p:graphicFrame>
    </p:spTree>
    <p:extLst>
      <p:ext uri="{BB962C8B-B14F-4D97-AF65-F5344CB8AC3E}">
        <p14:creationId xmlns:p14="http://schemas.microsoft.com/office/powerpoint/2010/main" val="3918019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219838-7E5A-1418-B767-9A869B6381FE}"/>
              </a:ext>
            </a:extLst>
          </p:cNvPr>
          <p:cNvPicPr>
            <a:picLocks noChangeAspect="1"/>
          </p:cNvPicPr>
          <p:nvPr/>
        </p:nvPicPr>
        <p:blipFill>
          <a:blip r:embed="rId3"/>
          <a:stretch>
            <a:fillRect/>
          </a:stretch>
        </p:blipFill>
        <p:spPr>
          <a:xfrm>
            <a:off x="1087237" y="600999"/>
            <a:ext cx="8705843" cy="4919898"/>
          </a:xfrm>
          <a:prstGeom prst="rect">
            <a:avLst/>
          </a:prstGeom>
        </p:spPr>
      </p:pic>
    </p:spTree>
    <p:extLst>
      <p:ext uri="{BB962C8B-B14F-4D97-AF65-F5344CB8AC3E}">
        <p14:creationId xmlns:p14="http://schemas.microsoft.com/office/powerpoint/2010/main" val="3348226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7DA859-1E1F-B1A4-30EA-6C7927F0186E}"/>
              </a:ext>
            </a:extLst>
          </p:cNvPr>
          <p:cNvPicPr>
            <a:picLocks noChangeAspect="1"/>
          </p:cNvPicPr>
          <p:nvPr/>
        </p:nvPicPr>
        <p:blipFill>
          <a:blip r:embed="rId3"/>
          <a:stretch>
            <a:fillRect/>
          </a:stretch>
        </p:blipFill>
        <p:spPr>
          <a:xfrm>
            <a:off x="1096146" y="500001"/>
            <a:ext cx="9803218" cy="5084505"/>
          </a:xfrm>
          <a:prstGeom prst="rect">
            <a:avLst/>
          </a:prstGeom>
        </p:spPr>
      </p:pic>
    </p:spTree>
    <p:extLst>
      <p:ext uri="{BB962C8B-B14F-4D97-AF65-F5344CB8AC3E}">
        <p14:creationId xmlns:p14="http://schemas.microsoft.com/office/powerpoint/2010/main" val="2140424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7F6138-BDA0-6D54-CA52-FF2788067170}"/>
              </a:ext>
            </a:extLst>
          </p:cNvPr>
          <p:cNvPicPr>
            <a:picLocks noChangeAspect="1"/>
          </p:cNvPicPr>
          <p:nvPr/>
        </p:nvPicPr>
        <p:blipFill>
          <a:blip r:embed="rId3"/>
          <a:stretch>
            <a:fillRect/>
          </a:stretch>
        </p:blipFill>
        <p:spPr>
          <a:xfrm>
            <a:off x="726694" y="139007"/>
            <a:ext cx="8291246" cy="6858000"/>
          </a:xfrm>
          <a:prstGeom prst="rect">
            <a:avLst/>
          </a:prstGeom>
        </p:spPr>
      </p:pic>
    </p:spTree>
    <p:extLst>
      <p:ext uri="{BB962C8B-B14F-4D97-AF65-F5344CB8AC3E}">
        <p14:creationId xmlns:p14="http://schemas.microsoft.com/office/powerpoint/2010/main" val="435439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657BA2-6C91-E118-3C0D-0649CC6BBAA4}"/>
              </a:ext>
            </a:extLst>
          </p:cNvPr>
          <p:cNvPicPr>
            <a:picLocks noChangeAspect="1"/>
          </p:cNvPicPr>
          <p:nvPr/>
        </p:nvPicPr>
        <p:blipFill>
          <a:blip r:embed="rId3"/>
          <a:stretch>
            <a:fillRect/>
          </a:stretch>
        </p:blipFill>
        <p:spPr>
          <a:xfrm>
            <a:off x="928381" y="673369"/>
            <a:ext cx="4578493" cy="2755631"/>
          </a:xfrm>
          <a:prstGeom prst="rect">
            <a:avLst/>
          </a:prstGeom>
        </p:spPr>
      </p:pic>
    </p:spTree>
    <p:extLst>
      <p:ext uri="{BB962C8B-B14F-4D97-AF65-F5344CB8AC3E}">
        <p14:creationId xmlns:p14="http://schemas.microsoft.com/office/powerpoint/2010/main" val="2754352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125</TotalTime>
  <Words>899</Words>
  <Application>Microsoft Office PowerPoint</Application>
  <PresentationFormat>Widescreen</PresentationFormat>
  <Paragraphs>212</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Muller, Jonathan</dc:creator>
  <cp:lastModifiedBy>Muller, Jonathan</cp:lastModifiedBy>
  <cp:revision>2</cp:revision>
  <dcterms:created xsi:type="dcterms:W3CDTF">2025-10-06T18:04:42Z</dcterms:created>
  <dcterms:modified xsi:type="dcterms:W3CDTF">2025-10-15T19:08:38Z</dcterms:modified>
</cp:coreProperties>
</file>