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66" r:id="rId3"/>
    <p:sldId id="269" r:id="rId4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3298" autoAdjust="0"/>
    <p:restoredTop sz="94660"/>
  </p:normalViewPr>
  <p:slideViewPr>
    <p:cSldViewPr>
      <p:cViewPr>
        <p:scale>
          <a:sx n="96" d="100"/>
          <a:sy n="96" d="100"/>
        </p:scale>
        <p:origin x="-970" y="22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4716C4A0-38BE-497E-94D7-DFDC62F2518A}" type="datetimeFigureOut">
              <a:rPr lang="en-US" smtClean="0"/>
              <a:pPr/>
              <a:t>10/1/2014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21823"/>
            <a:ext cx="5563870" cy="4189095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99FE2480-F4F0-4A3E-89DD-115A0B9BC3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475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0ED4-ED0C-43CD-A83A-3F572DE8240D}" type="datetimeFigureOut">
              <a:rPr lang="en-CA" smtClean="0"/>
              <a:pPr/>
              <a:t>2014-10-01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BB166-0C93-4E75-B9AC-ADAA1D0040B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46331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0ED4-ED0C-43CD-A83A-3F572DE8240D}" type="datetimeFigureOut">
              <a:rPr lang="en-CA" smtClean="0"/>
              <a:pPr/>
              <a:t>2014-10-01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BB166-0C93-4E75-B9AC-ADAA1D0040B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061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0ED4-ED0C-43CD-A83A-3F572DE8240D}" type="datetimeFigureOut">
              <a:rPr lang="en-CA" smtClean="0"/>
              <a:pPr/>
              <a:t>2014-10-01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BB166-0C93-4E75-B9AC-ADAA1D0040B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69905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0ED4-ED0C-43CD-A83A-3F572DE8240D}" type="datetimeFigureOut">
              <a:rPr lang="en-CA" smtClean="0"/>
              <a:pPr/>
              <a:t>2014-10-01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BB166-0C93-4E75-B9AC-ADAA1D0040B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5468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0ED4-ED0C-43CD-A83A-3F572DE8240D}" type="datetimeFigureOut">
              <a:rPr lang="en-CA" smtClean="0"/>
              <a:pPr/>
              <a:t>2014-10-01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BB166-0C93-4E75-B9AC-ADAA1D0040B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0350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0ED4-ED0C-43CD-A83A-3F572DE8240D}" type="datetimeFigureOut">
              <a:rPr lang="en-CA" smtClean="0"/>
              <a:pPr/>
              <a:t>2014-10-01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BB166-0C93-4E75-B9AC-ADAA1D0040B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33357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0ED4-ED0C-43CD-A83A-3F572DE8240D}" type="datetimeFigureOut">
              <a:rPr lang="en-CA" smtClean="0"/>
              <a:pPr/>
              <a:t>2014-10-01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BB166-0C93-4E75-B9AC-ADAA1D0040B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27347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0ED4-ED0C-43CD-A83A-3F572DE8240D}" type="datetimeFigureOut">
              <a:rPr lang="en-CA" smtClean="0"/>
              <a:pPr/>
              <a:t>2014-10-01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BB166-0C93-4E75-B9AC-ADAA1D0040B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88046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0ED4-ED0C-43CD-A83A-3F572DE8240D}" type="datetimeFigureOut">
              <a:rPr lang="en-CA" smtClean="0"/>
              <a:pPr/>
              <a:t>2014-10-01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BB166-0C93-4E75-B9AC-ADAA1D0040B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96483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0ED4-ED0C-43CD-A83A-3F572DE8240D}" type="datetimeFigureOut">
              <a:rPr lang="en-CA" smtClean="0"/>
              <a:pPr/>
              <a:t>2014-10-01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BB166-0C93-4E75-B9AC-ADAA1D0040B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99088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0ED4-ED0C-43CD-A83A-3F572DE8240D}" type="datetimeFigureOut">
              <a:rPr lang="en-CA" smtClean="0"/>
              <a:pPr/>
              <a:t>2014-10-01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BB166-0C93-4E75-B9AC-ADAA1D0040B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62276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F0ED4-ED0C-43CD-A83A-3F572DE8240D}" type="datetimeFigureOut">
              <a:rPr lang="en-CA" smtClean="0"/>
              <a:pPr/>
              <a:t>2014-10-01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BB166-0C93-4E75-B9AC-ADAA1D0040B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443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83568" y="251356"/>
            <a:ext cx="5750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S</a:t>
            </a:r>
            <a:r>
              <a:rPr lang="en-CA" dirty="0" smtClean="0"/>
              <a:t>upplemental </a:t>
            </a:r>
            <a:r>
              <a:rPr lang="en-CA" dirty="0"/>
              <a:t>Table 1</a:t>
            </a:r>
            <a:r>
              <a:rPr lang="en-CA" dirty="0" smtClean="0"/>
              <a:t>: Primer sequences for Real-time </a:t>
            </a:r>
            <a:r>
              <a:rPr lang="en-CA" dirty="0" err="1" smtClean="0"/>
              <a:t>qPCR</a:t>
            </a:r>
            <a:endParaRPr lang="en-CA" dirty="0"/>
          </a:p>
        </p:txBody>
      </p:sp>
      <p:grpSp>
        <p:nvGrpSpPr>
          <p:cNvPr id="5" name="Group 4"/>
          <p:cNvGrpSpPr/>
          <p:nvPr/>
        </p:nvGrpSpPr>
        <p:grpSpPr>
          <a:xfrm>
            <a:off x="611560" y="836712"/>
            <a:ext cx="7992888" cy="5616624"/>
            <a:chOff x="611560" y="836712"/>
            <a:chExt cx="7992888" cy="5616624"/>
          </a:xfrm>
        </p:grpSpPr>
        <p:graphicFrame>
          <p:nvGraphicFramePr>
            <p:cNvPr id="3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85561977"/>
                </p:ext>
              </p:extLst>
            </p:nvPr>
          </p:nvGraphicFramePr>
          <p:xfrm>
            <a:off x="755576" y="836712"/>
            <a:ext cx="7632848" cy="55545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0" name="Worksheet" r:id="rId3" imgW="5410223" imgH="5819850" progId="Excel.Sheet.12">
                    <p:embed/>
                  </p:oleObj>
                </mc:Choice>
                <mc:Fallback>
                  <p:oleObj name="Worksheet" r:id="rId3" imgW="5410223" imgH="5819850" progId="Excel.Sheet.12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755576" y="836712"/>
                          <a:ext cx="7632848" cy="555457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" name="Rectangle 1"/>
            <p:cNvSpPr/>
            <p:nvPr/>
          </p:nvSpPr>
          <p:spPr>
            <a:xfrm>
              <a:off x="611560" y="6021288"/>
              <a:ext cx="7992888" cy="4320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812129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59632" y="1556792"/>
            <a:ext cx="67687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Supplementary Table 2</a:t>
            </a:r>
            <a:r>
              <a:rPr lang="en-US" sz="1600" dirty="0" smtClean="0"/>
              <a:t>. </a:t>
            </a:r>
            <a:r>
              <a:rPr lang="en-US" sz="1600" dirty="0"/>
              <a:t>Primers used to assess </a:t>
            </a:r>
            <a:r>
              <a:rPr lang="en-US" sz="1600" dirty="0" smtClean="0"/>
              <a:t>allelic expression </a:t>
            </a:r>
            <a:r>
              <a:rPr lang="en-US" sz="1600" dirty="0"/>
              <a:t>of TIMP2 		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433812"/>
              </p:ext>
            </p:extLst>
          </p:nvPr>
        </p:nvGraphicFramePr>
        <p:xfrm>
          <a:off x="1115616" y="2564904"/>
          <a:ext cx="6631682" cy="136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4" name="Worksheet" r:id="rId3" imgW="6343532" imgH="971460" progId="Excel.Sheet.12">
                  <p:embed/>
                </p:oleObj>
              </mc:Choice>
              <mc:Fallback>
                <p:oleObj name="Worksheet" r:id="rId3" imgW="6343532" imgH="97146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15616" y="2564904"/>
                        <a:ext cx="6631682" cy="13681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8197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0610" y="369214"/>
            <a:ext cx="80978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dirty="0"/>
              <a:t>Supplemental Table</a:t>
            </a:r>
            <a:r>
              <a:rPr lang="en-US" sz="1600" dirty="0" smtClean="0"/>
              <a:t> 3. </a:t>
            </a:r>
            <a:r>
              <a:rPr lang="en-US" sz="1600" dirty="0"/>
              <a:t>Pathology description of the </a:t>
            </a:r>
            <a:r>
              <a:rPr lang="en-US" sz="1600" dirty="0" smtClean="0"/>
              <a:t>recurrent miscarriages with familial CNV</a:t>
            </a:r>
            <a:endParaRPr lang="en-US" sz="1600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2164354"/>
              </p:ext>
            </p:extLst>
          </p:nvPr>
        </p:nvGraphicFramePr>
        <p:xfrm>
          <a:off x="251520" y="908050"/>
          <a:ext cx="8639717" cy="5617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1" name="Worksheet" r:id="rId3" imgW="9852714" imgH="5493908" progId="Excel.Sheet.12">
                  <p:embed/>
                </p:oleObj>
              </mc:Choice>
              <mc:Fallback>
                <p:oleObj name="Worksheet" r:id="rId3" imgW="9852714" imgH="549390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520" y="908050"/>
                        <a:ext cx="8639717" cy="5617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9580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5750</TotalTime>
  <Words>34</Words>
  <Application>Microsoft Office PowerPoint</Application>
  <PresentationFormat>On-screen Show (4:3)</PresentationFormat>
  <Paragraphs>3</Paragraphs>
  <Slides>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Office Theme</vt:lpstr>
      <vt:lpstr>Worksheet</vt:lpstr>
      <vt:lpstr>Microsoft Excel Worksheet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Evica Rajcan-Separovic</dc:creator>
  <cp:lastModifiedBy>Dr_Evica</cp:lastModifiedBy>
  <cp:revision>76</cp:revision>
  <cp:lastPrinted>2014-08-21T18:17:32Z</cp:lastPrinted>
  <dcterms:created xsi:type="dcterms:W3CDTF">2013-01-10T19:22:50Z</dcterms:created>
  <dcterms:modified xsi:type="dcterms:W3CDTF">2014-10-01T22:28:05Z</dcterms:modified>
</cp:coreProperties>
</file>