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60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补充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" y="2650490"/>
            <a:ext cx="12080240" cy="15716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02740" y="4523740"/>
            <a:ext cx="7412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Supplementary Figure 1: schematic diagram of chromosomal copy number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补充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460" y="1068705"/>
            <a:ext cx="6904990" cy="39408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14220" y="5306695"/>
            <a:ext cx="8162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Supplementary Figure 2: Schematic diagram of the Y chromosome signals by OGM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补充图片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641985"/>
            <a:ext cx="6809105" cy="47529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87675" y="5337175"/>
            <a:ext cx="5245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Supplementary Figure 3: the local CNV plot of chr15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WPS 演示</Application>
  <PresentationFormat>宽屏</PresentationFormat>
  <Paragraphs>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邓佳</dc:creator>
  <cp:lastModifiedBy>赵东</cp:lastModifiedBy>
  <cp:revision>7</cp:revision>
  <dcterms:created xsi:type="dcterms:W3CDTF">2023-08-09T12:44:00Z</dcterms:created>
  <dcterms:modified xsi:type="dcterms:W3CDTF">2025-04-21T02:26:28Z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