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66" d="100"/>
          <a:sy n="166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289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62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8487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26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72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068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04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69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988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93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32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3A61C-2F02-EF44-BF77-7A48E2FD0E3F}" type="datetimeFigureOut">
              <a:rPr kumimoji="1" lang="ja-JP" altLang="en-US" smtClean="0"/>
              <a:t>12/9/15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C5064-6814-EE4D-8F2A-D0AFBE0D5D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03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図形グループ 16"/>
          <p:cNvGrpSpPr/>
          <p:nvPr/>
        </p:nvGrpSpPr>
        <p:grpSpPr>
          <a:xfrm>
            <a:off x="1663796" y="1636490"/>
            <a:ext cx="5816408" cy="3585021"/>
            <a:chOff x="1605176" y="1632908"/>
            <a:chExt cx="5816408" cy="3585021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1609249" y="1632908"/>
              <a:ext cx="4971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dirty="0">
                  <a:latin typeface="Arial"/>
                  <a:cs typeface="Arial"/>
                </a:rPr>
                <a:t>Figure </a:t>
              </a:r>
              <a:r>
                <a:rPr lang="en-US" altLang="ja-JP" sz="1200" dirty="0" smtClean="0">
                  <a:latin typeface="Arial"/>
                  <a:cs typeface="Arial"/>
                </a:rPr>
                <a:t>S3</a:t>
              </a:r>
              <a:r>
                <a:rPr lang="en-US" altLang="ja-JP" sz="1200" dirty="0">
                  <a:latin typeface="Arial"/>
                  <a:cs typeface="Arial"/>
                </a:rPr>
                <a:t>. Morphological measurement of differentiated Purkinje cells. </a:t>
              </a:r>
              <a:endParaRPr kumimoji="1" lang="ja-JP" altLang="en-US" sz="1200" dirty="0">
                <a:latin typeface="Arial"/>
                <a:cs typeface="Arial"/>
              </a:endParaRPr>
            </a:p>
          </p:txBody>
        </p:sp>
        <p:grpSp>
          <p:nvGrpSpPr>
            <p:cNvPr id="12" name="図形グループ 11"/>
            <p:cNvGrpSpPr/>
            <p:nvPr/>
          </p:nvGrpSpPr>
          <p:grpSpPr>
            <a:xfrm>
              <a:off x="1658727" y="1909907"/>
              <a:ext cx="2959089" cy="2661910"/>
              <a:chOff x="1136102" y="1909907"/>
              <a:chExt cx="2959089" cy="2661910"/>
            </a:xfrm>
          </p:grpSpPr>
          <p:pic>
            <p:nvPicPr>
              <p:cNvPr id="2" name="図 1" descr="CACNA1G_FigureS3A_Trim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7711" y="1909907"/>
                <a:ext cx="2697480" cy="2400300"/>
              </a:xfrm>
              <a:prstGeom prst="rect">
                <a:avLst/>
              </a:prstGeom>
            </p:spPr>
          </p:pic>
          <p:sp>
            <p:nvSpPr>
              <p:cNvPr id="5" name="テキスト ボックス 4"/>
              <p:cNvSpPr txBox="1"/>
              <p:nvPr/>
            </p:nvSpPr>
            <p:spPr>
              <a:xfrm rot="16200000">
                <a:off x="343502" y="2979987"/>
                <a:ext cx="1846809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b="1" dirty="0" smtClean="0">
                    <a:latin typeface="Arial"/>
                    <a:cs typeface="Arial"/>
                  </a:rPr>
                  <a:t>Dendritic </a:t>
                </a:r>
                <a:r>
                  <a:rPr lang="en-US" altLang="ja-JP" sz="1100" b="1" dirty="0">
                    <a:latin typeface="Arial"/>
                    <a:cs typeface="Arial"/>
                  </a:rPr>
                  <a:t>field area (</a:t>
                </a:r>
                <a:r>
                  <a:rPr lang="en-US" altLang="ja-JP" sz="1100" b="1" dirty="0" smtClean="0">
                    <a:latin typeface="Arial"/>
                    <a:cs typeface="Arial"/>
                  </a:rPr>
                  <a:t>µm</a:t>
                </a:r>
                <a:r>
                  <a:rPr lang="en-US" altLang="ja-JP" sz="1100" b="1" baseline="30000" dirty="0" smtClean="0">
                    <a:latin typeface="Arial"/>
                    <a:cs typeface="Arial"/>
                  </a:rPr>
                  <a:t>2</a:t>
                </a:r>
                <a:r>
                  <a:rPr lang="en-US" altLang="ja-JP" sz="1100" b="1" dirty="0" smtClean="0">
                    <a:latin typeface="Arial"/>
                    <a:cs typeface="Arial"/>
                  </a:rPr>
                  <a:t>)</a:t>
                </a:r>
                <a:endParaRPr kumimoji="1" lang="ja-JP" altLang="en-US" sz="1100" b="1" dirty="0">
                  <a:latin typeface="Arial"/>
                  <a:cs typeface="Arial"/>
                </a:endParaRPr>
              </a:p>
            </p:txBody>
          </p:sp>
          <p:sp>
            <p:nvSpPr>
              <p:cNvPr id="8" name="テキスト ボックス 7"/>
              <p:cNvSpPr txBox="1"/>
              <p:nvPr/>
            </p:nvSpPr>
            <p:spPr>
              <a:xfrm>
                <a:off x="1982110" y="4310207"/>
                <a:ext cx="76342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100" b="1" dirty="0" smtClean="0">
                    <a:latin typeface="Arial"/>
                    <a:cs typeface="Arial"/>
                  </a:rPr>
                  <a:t>Control</a:t>
                </a:r>
                <a:endParaRPr kumimoji="1" lang="ja-JP" altLang="en-US" sz="1100" b="1" dirty="0">
                  <a:latin typeface="Arial"/>
                  <a:cs typeface="Arial"/>
                </a:endParaRPr>
              </a:p>
            </p:txBody>
          </p:sp>
          <p:sp>
            <p:nvSpPr>
              <p:cNvPr id="9" name="テキスト ボックス 8"/>
              <p:cNvSpPr txBox="1"/>
              <p:nvPr/>
            </p:nvSpPr>
            <p:spPr>
              <a:xfrm>
                <a:off x="3019268" y="4310207"/>
                <a:ext cx="65358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1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2-III-1</a:t>
                </a:r>
                <a:endParaRPr kumimoji="1" lang="ja-JP" altLang="en-US" sz="1100" b="1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13" name="図形グループ 12"/>
            <p:cNvGrpSpPr/>
            <p:nvPr/>
          </p:nvGrpSpPr>
          <p:grpSpPr>
            <a:xfrm>
              <a:off x="4679665" y="1909907"/>
              <a:ext cx="2741919" cy="2661910"/>
              <a:chOff x="4679665" y="1909907"/>
              <a:chExt cx="2741919" cy="2661910"/>
            </a:xfrm>
          </p:grpSpPr>
          <p:pic>
            <p:nvPicPr>
              <p:cNvPr id="3" name="図 2" descr="CACNA1G_FigureS3B_Trim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1274" y="1909907"/>
                <a:ext cx="2480310" cy="2400300"/>
              </a:xfrm>
              <a:prstGeom prst="rect">
                <a:avLst/>
              </a:prstGeom>
            </p:spPr>
          </p:pic>
          <p:sp>
            <p:nvSpPr>
              <p:cNvPr id="7" name="テキスト ボックス 6"/>
              <p:cNvSpPr txBox="1"/>
              <p:nvPr/>
            </p:nvSpPr>
            <p:spPr>
              <a:xfrm rot="16200000">
                <a:off x="3792942" y="2979988"/>
                <a:ext cx="203505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0" b="1" dirty="0" smtClean="0">
                    <a:latin typeface="Arial"/>
                    <a:cs typeface="Arial"/>
                  </a:rPr>
                  <a:t>Diameter of cell soma</a:t>
                </a:r>
                <a:r>
                  <a:rPr lang="en-US" altLang="ja-JP" sz="1100" b="1" dirty="0" smtClean="0">
                    <a:latin typeface="Arial"/>
                    <a:cs typeface="Arial"/>
                  </a:rPr>
                  <a:t> </a:t>
                </a:r>
                <a:r>
                  <a:rPr lang="en-US" altLang="ja-JP" sz="1100" b="1" dirty="0">
                    <a:latin typeface="Arial"/>
                    <a:cs typeface="Arial"/>
                  </a:rPr>
                  <a:t>(</a:t>
                </a:r>
                <a:r>
                  <a:rPr lang="en-US" altLang="ja-JP" sz="1100" b="1" dirty="0" smtClean="0">
                    <a:latin typeface="Arial"/>
                    <a:cs typeface="Arial"/>
                  </a:rPr>
                  <a:t>µm)</a:t>
                </a:r>
                <a:endParaRPr kumimoji="1" lang="ja-JP" altLang="en-US" sz="1100" b="1" dirty="0">
                  <a:latin typeface="Arial"/>
                  <a:cs typeface="Arial"/>
                </a:endParaRPr>
              </a:p>
            </p:txBody>
          </p:sp>
          <p:sp>
            <p:nvSpPr>
              <p:cNvPr id="10" name="テキスト ボックス 9"/>
              <p:cNvSpPr txBox="1"/>
              <p:nvPr/>
            </p:nvSpPr>
            <p:spPr>
              <a:xfrm>
                <a:off x="5309983" y="4310207"/>
                <a:ext cx="76342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100" b="1" dirty="0" smtClean="0">
                    <a:latin typeface="Arial"/>
                    <a:cs typeface="Arial"/>
                  </a:rPr>
                  <a:t>Control</a:t>
                </a:r>
                <a:endParaRPr kumimoji="1" lang="ja-JP" altLang="en-US" sz="1100" b="1" dirty="0">
                  <a:latin typeface="Arial"/>
                  <a:cs typeface="Arial"/>
                </a:endParaRPr>
              </a:p>
            </p:txBody>
          </p:sp>
          <p:sp>
            <p:nvSpPr>
              <p:cNvPr id="11" name="テキスト ボックス 10"/>
              <p:cNvSpPr txBox="1"/>
              <p:nvPr/>
            </p:nvSpPr>
            <p:spPr>
              <a:xfrm>
                <a:off x="6347141" y="4310207"/>
                <a:ext cx="65358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1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2-III-1</a:t>
                </a:r>
                <a:endParaRPr kumimoji="1" lang="ja-JP" altLang="en-US" sz="1100" b="1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4" name="テキスト ボックス 13"/>
            <p:cNvSpPr txBox="1"/>
            <p:nvPr/>
          </p:nvSpPr>
          <p:spPr>
            <a:xfrm>
              <a:off x="1658726" y="4571598"/>
              <a:ext cx="57628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dirty="0">
                  <a:latin typeface="Arial"/>
                  <a:cs typeface="Arial"/>
                </a:rPr>
                <a:t>Dendritic field area (A) and diameter of cell soma (B) were measured in differentiated Purkinje cells. Data are presented as the mean ± SD. Statistical significance was assessed by unpaired t-test.</a:t>
              </a:r>
              <a:endParaRPr kumimoji="1" lang="ja-JP" altLang="en-US" sz="1200" dirty="0">
                <a:latin typeface="Arial"/>
                <a:cs typeface="Arial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1605176" y="1909907"/>
              <a:ext cx="300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626114" y="1909907"/>
              <a:ext cx="2873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19299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77</Words>
  <Application>Microsoft Macintosh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>RIKEN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Keiko Muguruma</dc:creator>
  <cp:lastModifiedBy>Morino Hiroyuki</cp:lastModifiedBy>
  <cp:revision>6</cp:revision>
  <dcterms:created xsi:type="dcterms:W3CDTF">2015-12-07T03:58:17Z</dcterms:created>
  <dcterms:modified xsi:type="dcterms:W3CDTF">2015-12-09T11:58:44Z</dcterms:modified>
</cp:coreProperties>
</file>