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82" r:id="rId2"/>
    <p:sldId id="284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1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224" y="10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7B8BE-E39C-4ED4-8C63-778B57835E8D}" type="datetimeFigureOut">
              <a:rPr kumimoji="1" lang="ja-JP" altLang="en-US" smtClean="0"/>
              <a:t>2018/8/9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7B601D-FD73-4C60-8CD8-85774140AF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8426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325B3-7FDE-8743-961E-737DF278A72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8748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E20FA266-E48B-4919-83CE-CE5004625A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xmlns="" id="{E6A39957-FBE7-4593-887E-714572F177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C55F2DD0-A64D-445A-B1E7-9F821BBCF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B6843-7230-4432-A383-76D9FE415ECD}" type="datetimeFigureOut">
              <a:rPr kumimoji="1" lang="ja-JP" altLang="en-US" smtClean="0"/>
              <a:t>2018/8/9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3971DE00-E375-439A-B522-E510B30E1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50F5BDDA-7395-420F-9AB4-B5127B44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7651-88FF-4504-9591-420E54108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1049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6C4E7467-7AFD-47D9-B998-41961F305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xmlns="" id="{8FFBDAAE-66B7-4CDF-865B-E8E55855F5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7DC9A068-D399-4B26-ABEA-29C7F0960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B6843-7230-4432-A383-76D9FE415ECD}" type="datetimeFigureOut">
              <a:rPr kumimoji="1" lang="ja-JP" altLang="en-US" smtClean="0"/>
              <a:t>2018/8/9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A02E29D8-0E04-4CBC-9A20-ADC63585C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6D31CD85-6AF1-4D7C-A986-B01FFEC00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7651-88FF-4504-9591-420E54108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9018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xmlns="" id="{D0511955-3657-43D2-908E-458953097D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xmlns="" id="{B973D922-E9EA-46ED-968C-5424A464C4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5A89DF97-6D60-4042-BE6C-148934B54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B6843-7230-4432-A383-76D9FE415ECD}" type="datetimeFigureOut">
              <a:rPr kumimoji="1" lang="ja-JP" altLang="en-US" smtClean="0"/>
              <a:t>2018/8/9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0A9322E2-E438-4009-92EC-4ACFEC038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442CBD5C-6BDD-497C-90FD-E23E071A5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7651-88FF-4504-9591-420E54108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7117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F5D5F932-1F7E-4D37-B3DC-87C324DB3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41986164-7106-4CF8-B6F0-21E2B0E4E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A0449465-65ED-44E0-AC6A-EBF87D7FE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B6843-7230-4432-A383-76D9FE415ECD}" type="datetimeFigureOut">
              <a:rPr kumimoji="1" lang="ja-JP" altLang="en-US" smtClean="0"/>
              <a:t>2018/8/9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7F7ECAE9-EBA7-4B5A-A352-C6A63D2AE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944F4346-8496-473B-9569-20CEA5271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7651-88FF-4504-9591-420E54108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9961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B9CD4306-C924-45C1-BD31-F5BEB086E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11660CE1-BCC6-45A1-AAA6-BBF4798D1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DF72CE70-ACFF-4F7C-AE36-1867236D3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B6843-7230-4432-A383-76D9FE415ECD}" type="datetimeFigureOut">
              <a:rPr kumimoji="1" lang="ja-JP" altLang="en-US" smtClean="0"/>
              <a:t>2018/8/9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7D89156A-1168-4FE1-AB15-EBDD19AC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C1A68593-DC30-4A7C-846C-0FC61A92F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7651-88FF-4504-9591-420E54108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2179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182714CD-6CB7-477D-8941-84548DA78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E20C53BF-9CFB-49BC-A320-6FD7DDF46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xmlns="" id="{5FB791E2-CE4C-4667-B984-D4686FCC85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9AD75E5D-93B2-46BD-9E8E-950B77709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B6843-7230-4432-A383-76D9FE415ECD}" type="datetimeFigureOut">
              <a:rPr kumimoji="1" lang="ja-JP" altLang="en-US" smtClean="0"/>
              <a:t>2018/8/9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51BC5AD4-0234-47BD-937C-BBACE170B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B2AC9539-B7B7-456B-B3F7-2D9C5ACAB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7651-88FF-4504-9591-420E54108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5627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CCF481C4-1EEB-471E-A152-9A2E23119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C5300CFE-0F23-4979-86D1-C3A52129E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xmlns="" id="{D111C118-8580-4FFE-BD39-135A616EF5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xmlns="" id="{F7DD078F-9B26-483C-8F9F-4CC5050B87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xmlns="" id="{A701FE4F-1551-43D6-923A-9C1D9FBDFD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xmlns="" id="{E3E56CE8-6F99-441B-9F54-D83993188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B6843-7230-4432-A383-76D9FE415ECD}" type="datetimeFigureOut">
              <a:rPr kumimoji="1" lang="ja-JP" altLang="en-US" smtClean="0"/>
              <a:t>2018/8/9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xmlns="" id="{2B534651-5815-4B63-8ECF-2D97060E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xmlns="" id="{7ABF1DCD-125A-4B5B-8319-99B9ADEE8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7651-88FF-4504-9591-420E54108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6121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845697DC-3328-44CF-96CC-714543025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xmlns="" id="{DCE0E3F6-7D3B-4515-958A-AED228E02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B6843-7230-4432-A383-76D9FE415ECD}" type="datetimeFigureOut">
              <a:rPr kumimoji="1" lang="ja-JP" altLang="en-US" smtClean="0"/>
              <a:t>2018/8/9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xmlns="" id="{A3F0EAC6-C451-40FC-95BC-74DF289C3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xmlns="" id="{FFF460EE-DAF1-4D7E-9AC1-51F4E4D08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7651-88FF-4504-9591-420E54108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3691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xmlns="" id="{7A788A3C-15C6-459A-A996-5D0232F95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B6843-7230-4432-A383-76D9FE415ECD}" type="datetimeFigureOut">
              <a:rPr kumimoji="1" lang="ja-JP" altLang="en-US" smtClean="0"/>
              <a:t>2018/8/9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xmlns="" id="{277A3C0A-AC2F-42A2-8B9A-01EBBFE59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xmlns="" id="{E2280116-B0DC-49C1-ADC3-7DEDAA178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7651-88FF-4504-9591-420E54108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40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F1732AC0-BFDC-4B15-B6AD-36AA0FE6B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60F2A65E-957A-4CE9-812C-7AE5C6790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xmlns="" id="{96F8EE23-9C9E-49A6-BC3E-D1EEDE8017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7F08AB47-35D9-4C9B-AD3A-834B11DBE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B6843-7230-4432-A383-76D9FE415ECD}" type="datetimeFigureOut">
              <a:rPr kumimoji="1" lang="ja-JP" altLang="en-US" smtClean="0"/>
              <a:t>2018/8/9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F6CC0DCF-13FC-490C-AFAB-E2A9B9F3E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00191F93-DC09-4322-A2A7-A819C994B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7651-88FF-4504-9591-420E54108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8084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E342B7BE-C5D6-49E0-8FFC-268869F2A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xmlns="" id="{1A4869EA-B193-48F3-9B5C-3D722D133C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xmlns="" id="{2D157FDE-1453-4A78-99BA-9035B95E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6F52576E-F72D-43D0-B510-D5433517F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B6843-7230-4432-A383-76D9FE415ECD}" type="datetimeFigureOut">
              <a:rPr kumimoji="1" lang="ja-JP" altLang="en-US" smtClean="0"/>
              <a:t>2018/8/9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53347E04-11AD-40F4-93B6-D9BB7AD77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BA1C2E4A-A0FF-4157-9599-DCAB2D7C9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97651-88FF-4504-9591-420E54108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85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xmlns="" id="{F2D43699-4C4F-4B12-A2DF-D1ED103B7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AF4AA4CE-4F6B-4055-815D-48C87354D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337A70D9-A11D-4528-A3D2-D2753B9CED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B6843-7230-4432-A383-76D9FE415ECD}" type="datetimeFigureOut">
              <a:rPr kumimoji="1" lang="ja-JP" altLang="en-US" smtClean="0"/>
              <a:t>2018/8/9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00162DE2-C1B4-41F7-A4FC-8405D3D04C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49570DD3-E003-4230-B0B0-8DB53674B0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97651-88FF-4504-9591-420E54108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0337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xmlns="" id="{559F6901-D340-1043-AD48-87FCFEE78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957" y="520569"/>
            <a:ext cx="2590800" cy="246888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xmlns="" id="{E883803C-268A-2340-99CB-DD0113C16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7122" y="519783"/>
            <a:ext cx="2407920" cy="242316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xmlns="" id="{8E00388B-60DD-2447-A4BC-3BE754AD5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3270" y="653477"/>
            <a:ext cx="2280920" cy="2159000"/>
          </a:xfrm>
          <a:prstGeom prst="rect">
            <a:avLst/>
          </a:prstGeom>
        </p:spPr>
      </p:pic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xmlns="" id="{7F25423E-7C43-2E4B-86C6-EDEB8D0C5385}"/>
              </a:ext>
            </a:extLst>
          </p:cNvPr>
          <p:cNvSpPr/>
          <p:nvPr/>
        </p:nvSpPr>
        <p:spPr>
          <a:xfrm>
            <a:off x="3392446" y="3000297"/>
            <a:ext cx="26308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ΔG: -23.7 ± 9.6 (kcal/</a:t>
            </a:r>
            <a:r>
              <a:rPr lang="en-US" altLang="ja-JP" sz="1600" b="1" dirty="0" err="1">
                <a:latin typeface="Arial"/>
                <a:ea typeface="MS PGothic" charset="-128"/>
                <a:cs typeface="Arial"/>
              </a:rPr>
              <a:t>mol</a:t>
            </a:r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)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xmlns="" id="{DC53ECB3-F00F-B74F-AA03-B3526B73392A}"/>
              </a:ext>
            </a:extLst>
          </p:cNvPr>
          <p:cNvSpPr/>
          <p:nvPr/>
        </p:nvSpPr>
        <p:spPr>
          <a:xfrm>
            <a:off x="6351329" y="3030395"/>
            <a:ext cx="26308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ΔG: -22.5 ± 0.0 (kcal/</a:t>
            </a:r>
            <a:r>
              <a:rPr lang="en-US" altLang="ja-JP" sz="1600" b="1" dirty="0" err="1">
                <a:latin typeface="Arial"/>
                <a:ea typeface="MS PGothic" charset="-128"/>
                <a:cs typeface="Arial"/>
              </a:rPr>
              <a:t>mol</a:t>
            </a:r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)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xmlns="" id="{EAD2ED03-8536-BB46-A973-C0BD22998063}"/>
              </a:ext>
            </a:extLst>
          </p:cNvPr>
          <p:cNvSpPr/>
          <p:nvPr/>
        </p:nvSpPr>
        <p:spPr>
          <a:xfrm>
            <a:off x="9346257" y="3001026"/>
            <a:ext cx="26308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ΔG: -22.4 ± 8.6 (kcal/</a:t>
            </a:r>
            <a:r>
              <a:rPr lang="en-US" altLang="ja-JP" sz="1600" b="1" dirty="0" err="1">
                <a:latin typeface="Arial"/>
                <a:ea typeface="MS PGothic" charset="-128"/>
                <a:cs typeface="Arial"/>
              </a:rPr>
              <a:t>mol</a:t>
            </a:r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)</a:t>
            </a: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xmlns="" id="{AE5D16C8-AB23-3742-8948-6FB4850ABD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075" y="621849"/>
            <a:ext cx="2148840" cy="2301240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1158040" y="248856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latin typeface="Arial"/>
                <a:cs typeface="Arial"/>
              </a:rPr>
              <a:t>TOP1</a:t>
            </a:r>
            <a:endParaRPr lang="ja-JP" altLang="en-US" b="1" dirty="0">
              <a:latin typeface="Arial"/>
              <a:cs typeface="Arial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68870" y="3030395"/>
            <a:ext cx="26308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ΔG: -26.3 ± 7.8 (kcal/</a:t>
            </a:r>
            <a:r>
              <a:rPr lang="en-US" altLang="ja-JP" sz="1600" b="1" dirty="0" err="1">
                <a:latin typeface="Arial"/>
                <a:ea typeface="MS PGothic" charset="-128"/>
                <a:cs typeface="Arial"/>
              </a:rPr>
              <a:t>mol</a:t>
            </a:r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)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xmlns="" id="{78EA2B3C-E60C-4FFA-A9E5-A04F9BAD7A06}"/>
              </a:ext>
            </a:extLst>
          </p:cNvPr>
          <p:cNvSpPr txBox="1"/>
          <p:nvPr/>
        </p:nvSpPr>
        <p:spPr>
          <a:xfrm>
            <a:off x="4086885" y="248856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latin typeface="Arial"/>
                <a:cs typeface="Arial"/>
              </a:rPr>
              <a:t>TOP2</a:t>
            </a:r>
            <a:endParaRPr lang="ja-JP" altLang="en-US" b="1" dirty="0">
              <a:latin typeface="Arial"/>
              <a:cs typeface="Arial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xmlns="" id="{F6762E43-088E-4CCF-9CCE-58471F871B79}"/>
              </a:ext>
            </a:extLst>
          </p:cNvPr>
          <p:cNvSpPr txBox="1"/>
          <p:nvPr/>
        </p:nvSpPr>
        <p:spPr>
          <a:xfrm>
            <a:off x="7233495" y="248856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latin typeface="Arial"/>
                <a:cs typeface="Arial"/>
              </a:rPr>
              <a:t>TOP3</a:t>
            </a:r>
            <a:endParaRPr lang="ja-JP" altLang="en-US" b="1" dirty="0">
              <a:latin typeface="Arial"/>
              <a:cs typeface="Arial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xmlns="" id="{E149EC6B-AD40-4F2D-BDA3-49C70450756A}"/>
              </a:ext>
            </a:extLst>
          </p:cNvPr>
          <p:cNvSpPr txBox="1"/>
          <p:nvPr/>
        </p:nvSpPr>
        <p:spPr>
          <a:xfrm>
            <a:off x="10139743" y="248856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latin typeface="Arial"/>
                <a:cs typeface="Arial"/>
              </a:rPr>
              <a:t>TOP4</a:t>
            </a:r>
            <a:endParaRPr lang="ja-JP" altLang="en-US" b="1" dirty="0">
              <a:latin typeface="Arial"/>
              <a:cs typeface="Arial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xmlns="" id="{A49E6EAC-B16E-4278-BD18-9838BE0A27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25" y="3707895"/>
            <a:ext cx="2545080" cy="254508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xmlns="" id="{C952708D-C9CB-4D75-B263-95961FB59118}"/>
              </a:ext>
            </a:extLst>
          </p:cNvPr>
          <p:cNvSpPr/>
          <p:nvPr/>
        </p:nvSpPr>
        <p:spPr>
          <a:xfrm>
            <a:off x="353905" y="6301730"/>
            <a:ext cx="27350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ΔG: -19.8 ± 12.5 (kcal/</a:t>
            </a:r>
            <a:r>
              <a:rPr lang="en-US" altLang="ja-JP" sz="1600" b="1" dirty="0" err="1">
                <a:latin typeface="Arial"/>
                <a:ea typeface="MS PGothic" charset="-128"/>
                <a:cs typeface="Arial"/>
              </a:rPr>
              <a:t>mol</a:t>
            </a:r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)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xmlns="" id="{E51E5556-4E9B-4B56-9B32-9AB01B67E6FB}"/>
              </a:ext>
            </a:extLst>
          </p:cNvPr>
          <p:cNvSpPr txBox="1"/>
          <p:nvPr/>
        </p:nvSpPr>
        <p:spPr>
          <a:xfrm>
            <a:off x="1033805" y="3484957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latin typeface="Arial"/>
                <a:cs typeface="Arial"/>
              </a:rPr>
              <a:t>TOP5</a:t>
            </a:r>
            <a:endParaRPr lang="ja-JP" altLang="en-US" b="1" dirty="0">
              <a:latin typeface="Arial"/>
              <a:cs typeface="Arial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xmlns="" id="{23F4E0F9-384A-40EB-A34E-223EDFCD2B5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489"/>
          <a:stretch/>
        </p:blipFill>
        <p:spPr>
          <a:xfrm>
            <a:off x="3064898" y="3720031"/>
            <a:ext cx="2529840" cy="2592258"/>
          </a:xfrm>
          <a:prstGeom prst="rect">
            <a:avLst/>
          </a:prstGeom>
        </p:spPr>
      </p:pic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xmlns="" id="{FFA95390-CB54-4793-9739-9A27B2649FA3}"/>
              </a:ext>
            </a:extLst>
          </p:cNvPr>
          <p:cNvSpPr/>
          <p:nvPr/>
        </p:nvSpPr>
        <p:spPr>
          <a:xfrm>
            <a:off x="3388813" y="6301730"/>
            <a:ext cx="26308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ΔG: -18.8 ± 7.7 (kcal/</a:t>
            </a:r>
            <a:r>
              <a:rPr lang="en-US" altLang="ja-JP" sz="1600" b="1" dirty="0" err="1">
                <a:latin typeface="Arial"/>
                <a:ea typeface="MS PGothic" charset="-128"/>
                <a:cs typeface="Arial"/>
              </a:rPr>
              <a:t>mol</a:t>
            </a:r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)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xmlns="" id="{C45BA2AA-8E72-4ECC-A219-A9606169C9B0}"/>
              </a:ext>
            </a:extLst>
          </p:cNvPr>
          <p:cNvSpPr txBox="1"/>
          <p:nvPr/>
        </p:nvSpPr>
        <p:spPr>
          <a:xfrm>
            <a:off x="4054353" y="3484957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latin typeface="Arial"/>
                <a:cs typeface="Arial"/>
              </a:rPr>
              <a:t>TOP6</a:t>
            </a:r>
            <a:endParaRPr lang="ja-JP" altLang="en-US" b="1" dirty="0">
              <a:latin typeface="Arial"/>
              <a:cs typeface="Arial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xmlns="" id="{31C17AB2-A50A-4D7E-B355-21FFD2E0A905}"/>
              </a:ext>
            </a:extLst>
          </p:cNvPr>
          <p:cNvSpPr/>
          <p:nvPr/>
        </p:nvSpPr>
        <p:spPr>
          <a:xfrm>
            <a:off x="6341300" y="6301730"/>
            <a:ext cx="26308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ΔG: -18.3 ± 7.3 (kcal/</a:t>
            </a:r>
            <a:r>
              <a:rPr lang="en-US" altLang="ja-JP" sz="1600" b="1" dirty="0" err="1">
                <a:latin typeface="Arial"/>
                <a:ea typeface="MS PGothic" charset="-128"/>
                <a:cs typeface="Arial"/>
              </a:rPr>
              <a:t>mol</a:t>
            </a:r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)</a:t>
            </a: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xmlns="" id="{7B3B2706-77D6-4B4B-A5D1-C5575A5400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5089" y="3943847"/>
            <a:ext cx="2738120" cy="2291080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xmlns="" id="{98629A01-5555-406D-82F8-97AB3D9EBDA2}"/>
              </a:ext>
            </a:extLst>
          </p:cNvPr>
          <p:cNvSpPr txBox="1"/>
          <p:nvPr/>
        </p:nvSpPr>
        <p:spPr>
          <a:xfrm>
            <a:off x="7238758" y="3484957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latin typeface="Arial"/>
                <a:cs typeface="Arial"/>
              </a:rPr>
              <a:t>TOP7</a:t>
            </a:r>
            <a:endParaRPr lang="ja-JP" altLang="en-US" b="1" dirty="0">
              <a:latin typeface="Arial"/>
              <a:cs typeface="Arial"/>
            </a:endParaRPr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xmlns="" id="{61E5AB90-3AC4-4321-A81B-EFA76C8C7E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34116" y="3768724"/>
            <a:ext cx="2311400" cy="2545080"/>
          </a:xfrm>
          <a:prstGeom prst="rect">
            <a:avLst/>
          </a:prstGeom>
        </p:spPr>
      </p:pic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xmlns="" id="{78B6A5D0-7EA5-42C1-9F4A-06AE6CAC7D48}"/>
              </a:ext>
            </a:extLst>
          </p:cNvPr>
          <p:cNvSpPr/>
          <p:nvPr/>
        </p:nvSpPr>
        <p:spPr>
          <a:xfrm>
            <a:off x="9352660" y="6301730"/>
            <a:ext cx="26308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ΔG: -16.4 ± 7.2 (kcal/</a:t>
            </a:r>
            <a:r>
              <a:rPr lang="en-US" altLang="ja-JP" sz="1600" b="1" dirty="0" err="1">
                <a:latin typeface="Arial"/>
                <a:ea typeface="MS PGothic" charset="-128"/>
                <a:cs typeface="Arial"/>
              </a:rPr>
              <a:t>mol</a:t>
            </a:r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)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xmlns="" id="{04B4482B-54F3-41D4-9EEB-29522411CF34}"/>
              </a:ext>
            </a:extLst>
          </p:cNvPr>
          <p:cNvSpPr txBox="1"/>
          <p:nvPr/>
        </p:nvSpPr>
        <p:spPr>
          <a:xfrm>
            <a:off x="10137538" y="3483793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latin typeface="Arial"/>
                <a:cs typeface="Arial"/>
              </a:rPr>
              <a:t>TOP8</a:t>
            </a:r>
            <a:endParaRPr lang="ja-JP" altLang="en-US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8330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xmlns="" id="{8BD47422-A819-464E-8F1C-E488FE8D82AC}"/>
              </a:ext>
            </a:extLst>
          </p:cNvPr>
          <p:cNvSpPr/>
          <p:nvPr/>
        </p:nvSpPr>
        <p:spPr>
          <a:xfrm>
            <a:off x="92144" y="3125666"/>
            <a:ext cx="27350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ΔG: -14.6 ± 11.3 (kcal/</a:t>
            </a:r>
            <a:r>
              <a:rPr lang="en-US" altLang="ja-JP" sz="1600" b="1" dirty="0" err="1">
                <a:latin typeface="Arial"/>
                <a:ea typeface="MS PGothic" charset="-128"/>
                <a:cs typeface="Arial"/>
              </a:rPr>
              <a:t>mol</a:t>
            </a:r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)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xmlns="" id="{CE84EB14-8E21-F141-A1AC-9B9105097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353" y="598825"/>
            <a:ext cx="2032000" cy="240792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xmlns="" id="{F5AB90B5-3B77-5345-A478-D0F3D2C75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957" y="570745"/>
            <a:ext cx="2540000" cy="2514600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xmlns="" id="{E22F1608-882C-48DB-A840-A5A262328756}"/>
              </a:ext>
            </a:extLst>
          </p:cNvPr>
          <p:cNvSpPr txBox="1"/>
          <p:nvPr/>
        </p:nvSpPr>
        <p:spPr>
          <a:xfrm>
            <a:off x="1090949" y="137758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latin typeface="Arial"/>
                <a:cs typeface="Arial"/>
              </a:rPr>
              <a:t>TOP9</a:t>
            </a:r>
            <a:endParaRPr lang="ja-JP" altLang="en-US" b="1" dirty="0">
              <a:latin typeface="Arial"/>
              <a:cs typeface="Arial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xmlns="" id="{26E69E70-C707-49DD-9D23-948B5F029B32}"/>
              </a:ext>
            </a:extLst>
          </p:cNvPr>
          <p:cNvSpPr txBox="1"/>
          <p:nvPr/>
        </p:nvSpPr>
        <p:spPr>
          <a:xfrm>
            <a:off x="3869161" y="137758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latin typeface="Arial"/>
                <a:cs typeface="Arial"/>
              </a:rPr>
              <a:t>TOP10</a:t>
            </a:r>
            <a:endParaRPr lang="ja-JP" altLang="en-US" b="1" dirty="0">
              <a:latin typeface="Arial"/>
              <a:cs typeface="Arial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xmlns="" id="{34EF09FB-21ED-B843-ABF8-AC74A6AC2C20}"/>
              </a:ext>
            </a:extLst>
          </p:cNvPr>
          <p:cNvSpPr/>
          <p:nvPr/>
        </p:nvSpPr>
        <p:spPr>
          <a:xfrm>
            <a:off x="3202444" y="3107152"/>
            <a:ext cx="26308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ΔG: -14.6 ± 9.0 (kcal/</a:t>
            </a:r>
            <a:r>
              <a:rPr lang="en-US" altLang="ja-JP" sz="1600" b="1" dirty="0" err="1">
                <a:latin typeface="Arial"/>
                <a:ea typeface="MS PGothic" charset="-128"/>
                <a:cs typeface="Arial"/>
              </a:rPr>
              <a:t>mol</a:t>
            </a:r>
            <a:r>
              <a:rPr lang="en-US" altLang="ja-JP" sz="1600" b="1" dirty="0">
                <a:latin typeface="Arial"/>
                <a:ea typeface="MS PGothic" charset="-128"/>
                <a:cs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66170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3694</TotalTime>
  <Words>101</Words>
  <Application>Microsoft Macintosh PowerPoint</Application>
  <PresentationFormat>ワイド画面</PresentationFormat>
  <Paragraphs>21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MS PGothic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mitsugu araki</dc:creator>
  <cp:lastModifiedBy>Microsoft Office ユーザー</cp:lastModifiedBy>
  <cp:revision>39</cp:revision>
  <dcterms:created xsi:type="dcterms:W3CDTF">2018-02-22T04:42:11Z</dcterms:created>
  <dcterms:modified xsi:type="dcterms:W3CDTF">2018-08-09T08:55:53Z</dcterms:modified>
</cp:coreProperties>
</file>